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6"/>
  </p:notesMasterIdLst>
  <p:sldIdLst>
    <p:sldId id="1650" r:id="rId2"/>
    <p:sldId id="1655" r:id="rId3"/>
    <p:sldId id="1656" r:id="rId4"/>
    <p:sldId id="1657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8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#293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向主獻呈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凡我向主所呈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都是出於主恩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凡我所有都屬於主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我是主的僕人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#293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向主獻呈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凡我金銀財物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都是出於主恩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願將一切初熟果子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樂意向主獻呈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#293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向主獻呈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使貧困得撫養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使弱者得剛強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更將主恩四方傳揚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領回迷路群羊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#293 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向主獻呈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凡我一切所獻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出於我的信心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願我每日努力所行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都為榮耀主名 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19265</TotalTime>
  <Words>103</Words>
  <Application>Microsoft Macintosh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Stream_blue</vt:lpstr>
      <vt:lpstr>#293 向主獻呈 (1)</vt:lpstr>
      <vt:lpstr>#293 向主獻呈 (2)</vt:lpstr>
      <vt:lpstr>#293 向主獻呈 (3)</vt:lpstr>
      <vt:lpstr>#293 向主獻呈 (4)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628</cp:revision>
  <dcterms:created xsi:type="dcterms:W3CDTF">2016-05-07T20:10:21Z</dcterms:created>
  <dcterms:modified xsi:type="dcterms:W3CDTF">2016-05-07T20:13:53Z</dcterms:modified>
</cp:coreProperties>
</file>