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#294 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是否將一切獻上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你渴望有平安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期望信心長進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曾恒心的祈求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仰望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但不能有安息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得不着大福祉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除非你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一切全獻上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#294 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是否將一切獻上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你所有是否作活祭獻在壇上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聖靈是否管理你心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靈交在主的手裏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大福享安寧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#294 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是否將一切獻上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你若願與主行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在主道光明中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常得着真平安心滿足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必要遵主美旨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一切獻壇上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你纔能得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罪污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#294 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是否將一切獻上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你所有是否作活祭獻在壇上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聖靈是否管理你心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靈交在主的手裏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大福享安寧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#294 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是否將一切獻上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你若禱告祈求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望主垂聽成就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却無法得知主的心意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身心靈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讓主親自管理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獻在壇上不再留為己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#294 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是否將一切獻上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你所有是否作活祭獻在壇上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聖靈是否管理你心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靈交在主的手裏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大福享安寧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#294 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是否將一切獻上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有誰能夠述說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祂的愛真廣濶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祂的愛能使我口歌唱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腳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前靜坐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何等親密交通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當你獻一切在祭壇上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#294 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是否將一切獻上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你所有是否作活祭獻在壇上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聖靈是否管理你心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靈交在主的手裏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大福享安寧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202</Words>
  <Application>Microsoft Macintosh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#294  是否將一切獻上(1)</vt:lpstr>
      <vt:lpstr>#294  是否將一切獻上(1)</vt:lpstr>
      <vt:lpstr>#294  是否將一切獻上(2)</vt:lpstr>
      <vt:lpstr>#294  是否將一切獻上(2)</vt:lpstr>
      <vt:lpstr>#294  是否將一切獻上(3)</vt:lpstr>
      <vt:lpstr>#294  是否將一切獻上(3)</vt:lpstr>
      <vt:lpstr>#294  是否將一切獻上(4)</vt:lpstr>
      <vt:lpstr>#294  是否將一切獻上(4)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2016-05-25T04:03:31Z</dcterms:created>
  <dcterms:modified xsi:type="dcterms:W3CDTF">2016-05-25T04:03:50Z</dcterms:modified>
</cp:coreProperties>
</file>