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我已經決定要跟隨耶穌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決定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決定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決定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我已經決定要跟隨耶穌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雖無人同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無人同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無人同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5522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我已經決定要跟隨耶穌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回頭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602694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117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#296 我已經決定要跟隨耶穌(1) </vt:lpstr>
      <vt:lpstr>#296 我已經決定要跟隨耶穌(2) </vt:lpstr>
      <vt:lpstr>#296 我已經決定要跟隨耶穌(3)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2017-02-10T07:44:38Z</dcterms:modified>
</cp:coreProperties>
</file>