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我願獻身心 為基督而活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在一切事上討我主喜悅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歡心順服主 憑主旨導引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願背起十架一路隨主行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主耶穌 我救主 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奉獻給祢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十字架上 為贖我罪釘死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要祢作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來住在我心裏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我一生一世到永遠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 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慈悲主耶穌 受死作中保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使我免罪孽又與神和好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感激主大愛 願聽主呼召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奉獻我一切來隨主引導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主耶穌 我救主 我心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奉獻給祢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十字架上 為贖我罪釘死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要祢作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來住在我心裏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我一生一世到永遠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 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無論何境遇 總為主作工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盡我的本份使主名得榮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倘或有苦難 我情願忍受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為主名盡忠得永遠生命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主耶穌 我救主 我心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奉獻給祢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十字架上 為贖我罪釘死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要祢作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來住在我心裏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我一生一世到永遠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 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在短瞬世間 願為主而活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因我心所愛是主的笑容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深願為我主 尋找迷失羊</a:t>
            </a:r>
          </a:p>
          <a:p>
            <a:pPr marL="0" indent="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引領疲倦人安息主懷中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#298 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為主而活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ja-JP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主耶穌 我救主 我心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奉獻給祢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十字架上 為贖我罪釘死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要祢作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來住在我心裏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我一生一世到永遠 </a:t>
            </a:r>
          </a:p>
          <a:p>
            <a:pPr marL="685800" indent="-685800">
              <a:lnSpc>
                <a:spcPct val="90000"/>
              </a:lnSpc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主 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320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#298 為主而活 (1)</vt:lpstr>
      <vt:lpstr>#298 為主而活 (1)</vt:lpstr>
      <vt:lpstr>#298 為主而活 (2)</vt:lpstr>
      <vt:lpstr>#298 為主而活 (2)</vt:lpstr>
      <vt:lpstr>#298 為主而活 (3)</vt:lpstr>
      <vt:lpstr>#298 為主而活 (3)</vt:lpstr>
      <vt:lpstr>#298 為主而活 (4)</vt:lpstr>
      <vt:lpstr>#298 為主而活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2016-05-25T04:04:08Z</dcterms:created>
  <dcterms:modified xsi:type="dcterms:W3CDTF">2016-10-21T05:19:19Z</dcterms:modified>
</cp:coreProperties>
</file>