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1552" r:id="rId2"/>
    <p:sldId id="1553" r:id="rId3"/>
    <p:sldId id="1554" r:id="rId4"/>
    <p:sldId id="1555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40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#299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求主管理我的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心意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求主每日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管理 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心意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以基督的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 為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教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我認識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真理 使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自由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的心思意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念 尊主為首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#299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求主管理我的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心意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今願將我身心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奉獻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於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已完全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属祢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求主管理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主用我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一生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助我剛強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將祢大愛宣揚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與人分享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255441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#299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求主管理我的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心意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求主完全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掌握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意志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完全順服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旨意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成為聖潔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像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不再自私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引導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生命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討祢歡喜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247374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#299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求主管理我的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心意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(4)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我今全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身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全體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全意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全心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完全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奉獻於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意行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的一生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年日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才幹</a:t>
            </a:r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恩賜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今願聽主呼召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完全歸祢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阿門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6589710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14879</TotalTime>
  <Words>151</Words>
  <Application>Microsoft Macintosh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#299 求主管理我的心意 (1)</vt:lpstr>
      <vt:lpstr>#299 求主管理我的心意 (2)</vt:lpstr>
      <vt:lpstr>#299 求主管理我的心意 (3)</vt:lpstr>
      <vt:lpstr>#299 求主管理我的心意 (4)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612</cp:revision>
  <dcterms:created xsi:type="dcterms:W3CDTF">2016-05-07T01:18:18Z</dcterms:created>
  <dcterms:modified xsi:type="dcterms:W3CDTF">2017-02-12T07:49:39Z</dcterms:modified>
</cp:coreProperties>
</file>