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2" r:id="rId3"/>
    <p:sldId id="1561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最知心的朋友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主你是我最知心的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朋友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是我最親愛的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伴侶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的心在天天追想著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渴望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見到你的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最知心的朋友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我人生的每一個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臺階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我人生的每一個小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的手總是在攙拉著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我帶在你身邊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34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最知心的朋友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告訴我當走的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滑向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愛何等的長闊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心發出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驚嘆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8059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最知心的朋友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了主還要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什麼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心與主心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已起誓要跟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不改變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7351500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112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最知心的朋友</vt:lpstr>
      <vt:lpstr>最知心的朋友</vt:lpstr>
      <vt:lpstr>最知心的朋友</vt:lpstr>
      <vt:lpstr>最知心的朋友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2016-08-16T16:28:12Z</dcterms:modified>
</cp:coreProperties>
</file>