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61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4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中國的早晨五點鐘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中國的早晨五點鐘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祈禱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帶來復興和平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下合一得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的早晨五點鐘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傳來敬拜聲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都獻出真誠的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一心一意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為中國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中國的早晨五點鐘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中國的早晨五點鐘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祈禱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飛越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了萬水千山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融化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冰冷的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沒有捆綁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戰爭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中國祝福扭轉了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命運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一個好收成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9544155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70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中國的早晨五點鐘</vt:lpstr>
      <vt:lpstr>中國的早晨五點鐘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2016-08-16T16:24:42Z</dcterms:modified>
</cp:coreProperties>
</file>