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2" r:id="rId3"/>
    <p:sldId id="1563" r:id="rId4"/>
    <p:sldId id="1564" r:id="rId5"/>
    <p:sldId id="1565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這世界非我家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這世界非我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無一定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住處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積財寶在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仰望我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打開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迎迓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我不再貪愛這世界為我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這世界非我家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知我無良友像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若非我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必流浪無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打開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迎迓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我不再貪愛這世界為我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6691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這世界非我家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天上萬眾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我快來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將前往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赦我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雖軟弱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貧苦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能手攙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我不在貪愛這世界為我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3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這世界非我家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知我無良友像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若非我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必流浪無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打開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迎迓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我不再貪愛這世界為我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848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這世界非我家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我將永遠居住天上榮美福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得贖聖徒一同歡呼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天各方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我不在貪愛這世界為我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2476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這世界非我家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知我無良友像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若非我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必流浪無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打開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迎迓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我不再貪愛這世界為我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079271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250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這世界非我家 (1)</vt:lpstr>
      <vt:lpstr>這世界非我家 (1)</vt:lpstr>
      <vt:lpstr>這世界非我家 (2)</vt:lpstr>
      <vt:lpstr>這世界非我家 (2)</vt:lpstr>
      <vt:lpstr>這世界非我家 (3)</vt:lpstr>
      <vt:lpstr>這世界非我家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2016-08-10T06:17:45Z</dcterms:modified>
</cp:coreProperties>
</file>