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836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307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</a:t>
            </a:r>
            <a:r>
              <a:rPr lang="zh-CN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是否肯 救主問道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是否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肯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救主問道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與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我釘十字架同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死</a:t>
            </a:r>
            <a:endParaRPr lang="en-US" altLang="zh-CN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無知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的人堅定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回答</a:t>
            </a:r>
            <a:endParaRPr lang="en-US" altLang="zh-CN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我願跟從祢到底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47766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307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</a:t>
            </a:r>
            <a:r>
              <a:rPr lang="zh-CN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是否肯 救主問道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是否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肯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你記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得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同釘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十架一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罪犯</a:t>
            </a:r>
            <a:endParaRPr lang="en-US" altLang="zh-CN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向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主舉目求祂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赦免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主應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許他進樂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園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39631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307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</a:t>
            </a:r>
            <a:r>
              <a:rPr lang="zh-CN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是否肯 救主問道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是否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肯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救主問道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仍微聲呼召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願拋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一切勇敢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隨主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昔日在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加利利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947908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307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</a:t>
            </a:r>
            <a:r>
              <a:rPr lang="zh-CN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是否肯 救主問道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哦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主啊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我肯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靈已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屬祢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重造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心靈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聖潔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像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求主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賜恩光照耀引導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我更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愛祢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向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祢忠貞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到底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461306338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14866</TotalTime>
  <Words>109</Words>
  <Application>Microsoft Macintosh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307 你是否肯 救主問道</vt:lpstr>
      <vt:lpstr>307 你是否肯 救主問道</vt:lpstr>
      <vt:lpstr>307 你是否肯 救主問道</vt:lpstr>
      <vt:lpstr>307 你是否肯 救主問道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611</cp:revision>
  <dcterms:created xsi:type="dcterms:W3CDTF">2016-05-07T01:25:02Z</dcterms:created>
  <dcterms:modified xsi:type="dcterms:W3CDTF">2016-08-16T04:28:41Z</dcterms:modified>
</cp:coreProperties>
</file>