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053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309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潔</a:t>
            </a:r>
            <a:r>
              <a:rPr lang="zh-CN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淨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(1-4)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 懇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求救主 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來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鑒查我心思 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 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主今試驗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 知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道我私意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若在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我心 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隱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藏罪惡念頭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 洗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去諸般不義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 使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我自由</a:t>
            </a:r>
          </a:p>
        </p:txBody>
      </p:sp>
    </p:spTree>
    <p:extLst>
      <p:ext uri="{BB962C8B-B14F-4D97-AF65-F5344CB8AC3E}">
        <p14:creationId xmlns:p14="http://schemas.microsoft.com/office/powerpoint/2010/main" val="99619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309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潔</a:t>
            </a:r>
            <a:r>
              <a:rPr lang="zh-CN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淨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(2-4)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 讚美救主  因將我罪洗清 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願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主的真道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使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我心潔淨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	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主以火  焚盡以往羞情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	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今所求所望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榮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耀主名 </a:t>
            </a:r>
          </a:p>
        </p:txBody>
      </p:sp>
    </p:spTree>
    <p:extLst>
      <p:ext uri="{BB962C8B-B14F-4D97-AF65-F5344CB8AC3E}">
        <p14:creationId xmlns:p14="http://schemas.microsoft.com/office/powerpoint/2010/main" val="130108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309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潔</a:t>
            </a:r>
            <a:r>
              <a:rPr lang="zh-CN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淨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(3-4)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懇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求我主  使我完全歸你 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貧窮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的心地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充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滿你愛意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	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管理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我心  不再自私驕傲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	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今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願完全聽命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主引導 </a:t>
            </a:r>
          </a:p>
        </p:txBody>
      </p:sp>
    </p:spTree>
    <p:extLst>
      <p:ext uri="{BB962C8B-B14F-4D97-AF65-F5344CB8AC3E}">
        <p14:creationId xmlns:p14="http://schemas.microsoft.com/office/powerpoint/2010/main" val="172175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309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潔</a:t>
            </a:r>
            <a:r>
              <a:rPr lang="zh-CN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淨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(4-4)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懇求聖靈  賜下廣大復興 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先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復興我心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燃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起火熱情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	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倚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靠聖言  主供給我需要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	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主今賜福氣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是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我祈禱 </a:t>
            </a:r>
          </a:p>
        </p:txBody>
      </p:sp>
    </p:spTree>
    <p:extLst>
      <p:ext uri="{BB962C8B-B14F-4D97-AF65-F5344CB8AC3E}">
        <p14:creationId xmlns:p14="http://schemas.microsoft.com/office/powerpoint/2010/main" val="24078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14866</TotalTime>
  <Words>103</Words>
  <Application>Microsoft Macintosh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#309潔淨我(1-4)</vt:lpstr>
      <vt:lpstr>#309潔淨我(2-4)</vt:lpstr>
      <vt:lpstr>#309潔淨我(3-4)</vt:lpstr>
      <vt:lpstr>#309潔淨我(4-4)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611</cp:revision>
  <dcterms:created xsi:type="dcterms:W3CDTF">2016-05-07T01:25:02Z</dcterms:created>
  <dcterms:modified xsi:type="dcterms:W3CDTF">2016-08-08T20:41:18Z</dcterms:modified>
</cp:coreProperties>
</file>