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68" r:id="rId2"/>
    <p:sldId id="1569" r:id="rId3"/>
    <p:sldId id="1570" r:id="rId4"/>
    <p:sldId id="1571" r:id="rId5"/>
    <p:sldId id="1572" r:id="rId6"/>
    <p:sldId id="1573" r:id="rId7"/>
    <p:sldId id="1574" r:id="rId8"/>
    <p:sldId id="157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2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#319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我禱告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親愛的救主 教我禱告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我心向恩主發聲求告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願遵主旨意 走主真道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親愛的救主 教我禱告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9108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#319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我禱告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主在我心裡 我在主裡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我深願與主常在一起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使我得自由 豐富能力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與神 人相處 充滿活力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298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#319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我禱告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主求祢賜我 禱告能力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在世界罪惡痛苦之地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無數的靈魂 沉淪迷失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主求祢賜我 禱告能力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2438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#319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我禱告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主在我心裡 我在主裡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我深願與主常在一起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使我得自由 豐富能力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與神 人相處 充滿活力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9103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#319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我禱告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我意志薄弱 求主復興</a:t>
            </a:r>
            <a:b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</a:b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使我能制服罪惡本性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賜我新力量 充滿我靈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使我常禱告 聽主命令 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6173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#319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我禱告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主在我心裡 我在主裡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我深願與主常在一起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使我得自由 豐富能力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與神 人相處 充滿活力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988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#319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我禱告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親愛的救主 教我禱告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主是我榜樣是我嚮導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做我的中保 永遠可靠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親愛的救主 教我禱告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8032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#319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我禱告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主在我心裡 我在主裡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我深願與主常在一起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使我得自由 豐富能力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與神 人相處 充滿活力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0936301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236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#319 教我禱告 (1)</vt:lpstr>
      <vt:lpstr>#319 教我禱告 (1)</vt:lpstr>
      <vt:lpstr>#319 教我禱告 (2)</vt:lpstr>
      <vt:lpstr>#319 教我禱告 (2)</vt:lpstr>
      <vt:lpstr>#319 教我禱告 (3)</vt:lpstr>
      <vt:lpstr>#319 教我禱告 (3)</vt:lpstr>
      <vt:lpstr>#319 教我禱告 (4)</vt:lpstr>
      <vt:lpstr>#319 教我禱告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619</cp:revision>
  <dcterms:created xsi:type="dcterms:W3CDTF">2016-05-07T01:18:18Z</dcterms:created>
  <dcterms:modified xsi:type="dcterms:W3CDTF">2017-06-01T06:27:34Z</dcterms:modified>
</cp:coreProperties>
</file>