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3" r:id="rId3"/>
    <p:sldId id="1564" r:id="rId4"/>
    <p:sldId id="156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空谷的回音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我是空谷的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回音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四處尋找我的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問遍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溪水和山林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心依然無處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曾經多徬徨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週一無安息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笑聲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留不住歡樂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眼淚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帶不走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空谷的回音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我說生命不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稀奇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一聲嘆息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歸塵土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放棄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追求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任憑潮水帶我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曾經多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徬徨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週一無安息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笑聲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留不住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眼淚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帶不走痛苦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3840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空谷的回音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有人曾經告訴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耶穌正在尋找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能夠保護我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能夠醫治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心中多快樂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又見到那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太陽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心緊緊跟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隨祂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我唇還要讚美祂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4699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空谷的回音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朋友你今在哪裡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四處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奔跑何時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你還願意聽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我再來告訴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基督救贖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祂能滿足心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祂傾訴向祂哭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使你得飽足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4078176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183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空谷的回音 (1)</vt:lpstr>
      <vt:lpstr>空谷的回音 (2)</vt:lpstr>
      <vt:lpstr>空谷的回音 (3)</vt:lpstr>
      <vt:lpstr>空谷的回音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2016-08-10T06:11:43Z</dcterms:modified>
</cp:coreProperties>
</file>