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62" r:id="rId3"/>
    <p:sldId id="1561" r:id="rId4"/>
    <p:sldId id="1563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19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宣教的中國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有一種愛像那夏蟲永常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鳴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春蠶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吐絲吐不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一個聲音催促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勇敢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在前引導  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宣教的中國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邁開步伐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耶路撒冷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風霜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雪雨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意志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堅定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要傳揚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傳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揚主的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誓要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得勝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神的國度裡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971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宣教的中國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我帶著使命向前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喚醒沉睡的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縱然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流血的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時候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也永遠不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回頭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8101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宣教的中國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帶著異象向前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看到宣教的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福音傳遍世界每個角落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4254427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14870</TotalTime>
  <Words>119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宣教的中國 (1)</vt:lpstr>
      <vt:lpstr>宣教的中國 (1)</vt:lpstr>
      <vt:lpstr>宣教的中國 (2)</vt:lpstr>
      <vt:lpstr>宣教的中國 (2)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2016-05-07T01:18:18Z</dcterms:created>
  <dcterms:modified xsi:type="dcterms:W3CDTF">2016-08-10T06:06:23Z</dcterms:modified>
</cp:coreProperties>
</file>