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61" r:id="rId2"/>
    <p:sldId id="1562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79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我的神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我的神我要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的心深深地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在祢的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座前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思想祢恩典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的心讚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美敬拜祢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9222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我的神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敬拜祢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我心靈的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我唯一的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在祢的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座前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思想祢恩典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的神我要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4633417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64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我的神我敬拜祢</vt:lpstr>
      <vt:lpstr>我的神我敬拜祢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2016-10-21T04:57:16Z</dcterms:modified>
</cp:coreProperties>
</file>