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#320  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CN" altLang="is-I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禱告良辰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我离開世事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操心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我到父施恩座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我心愿向父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#320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逢痛苦憂愁之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靈在主前得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网羅得以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惟靠此禱告良辰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857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#320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禱告良辰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有雙翼向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主飛昇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我請求向主秉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我求主愛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323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#320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願我常見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的真理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便卸去一切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等候禱告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620279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109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#320  禱告良辰 (1)</vt:lpstr>
      <vt:lpstr>#320  禱告良辰 (1)</vt:lpstr>
      <vt:lpstr>#320  禱告良辰 (2)</vt:lpstr>
      <vt:lpstr>#320  禱告良辰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2017-05-06T07:08:10Z</dcterms:modified>
</cp:coreProperties>
</file>