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8"/>
  </p:notesMasterIdLst>
  <p:sldIdLst>
    <p:sldId id="1552" r:id="rId2"/>
    <p:sldId id="1559" r:id="rId3"/>
    <p:sldId id="1560" r:id="rId4"/>
    <p:sldId id="1562" r:id="rId5"/>
    <p:sldId id="1561" r:id="rId6"/>
    <p:sldId id="1563" r:id="rId7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216" autoAdjust="0"/>
    <p:restoredTop sz="87569" autoAdjust="0"/>
  </p:normalViewPr>
  <p:slideViewPr>
    <p:cSldViewPr>
      <p:cViewPr>
        <p:scale>
          <a:sx n="100" d="100"/>
          <a:sy n="100" d="100"/>
        </p:scale>
        <p:origin x="504" y="376"/>
      </p:cViewPr>
      <p:guideLst>
        <p:guide orient="horz" pos="220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14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17C6D812-7D0A-2D4D-8E71-A523004552E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4760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8" name="Freeform 4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9" name="Freeform 5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" name="Freeform 6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1" name="Freeform 7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8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6" name="Freeform 9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7" name="Freeform 10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275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1736726"/>
            <a:ext cx="10363200" cy="1920875"/>
          </a:xfrm>
        </p:spPr>
        <p:txBody>
          <a:bodyPr/>
          <a:lstStyle>
            <a:lvl1pPr>
              <a:defRPr sz="60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1276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quarter" idx="10"/>
          </p:nvPr>
        </p:nvSpPr>
        <p:spPr>
          <a:xfrm>
            <a:off x="609600" y="624840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5157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5475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25A5723A-890C-1F4A-8713-0C7B71E0A87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9BF372-D887-5949-826F-A4A514F0ABC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76785" y="274639"/>
            <a:ext cx="2880783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4434" y="274639"/>
            <a:ext cx="8439151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A18810-F116-7945-B4DF-E17ED19C6C4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CEB4FA-C169-A441-B1F3-9DBBC390FA8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49A4D0-E398-2F43-9130-798F4C51FC7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4434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1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766C89-2AD0-AF4A-8B63-954E69BCBB2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8C6ECC-16F0-0940-AD54-90456413DC2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6182FA-B920-F341-A8FE-92BDFDDBF8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135D64-C7A7-EB42-BA8F-BE576E01B73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26998C-848B-A944-91F6-DCA3F1A864D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EC9674-5465-0C42-9C59-DD3131D3B11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51575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243730C1-0BAF-1440-87FF-647C6B3F9EAF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1032" name="Group 5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10246" name="Freeform 6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7" name="Freeform 7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8" name="Freeform 8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38" name="Freeform 9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50" name="Freeform 10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10251" name="Freeform 11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1034" name="Freeform 12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253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54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55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4963" y="1722438"/>
            <a:ext cx="11522075" cy="45259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464" r:id="rId1"/>
    <p:sldLayoutId id="2147484454" r:id="rId2"/>
    <p:sldLayoutId id="2147484455" r:id="rId3"/>
    <p:sldLayoutId id="2147484456" r:id="rId4"/>
    <p:sldLayoutId id="2147484457" r:id="rId5"/>
    <p:sldLayoutId id="2147484458" r:id="rId6"/>
    <p:sldLayoutId id="2147484459" r:id="rId7"/>
    <p:sldLayoutId id="2147484460" r:id="rId8"/>
    <p:sldLayoutId id="2147484461" r:id="rId9"/>
    <p:sldLayoutId id="2147484462" r:id="rId10"/>
    <p:sldLayoutId id="2147484463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ＭＳ Ｐゴシック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9pPr>
    </p:titleStyle>
    <p:bodyStyle>
      <a:lvl1pPr marL="342900" indent="-342900" algn="ctr" rtl="0" eaLnBrk="0" fontAlgn="base" hangingPunct="0">
        <a:spcBef>
          <a:spcPct val="1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defRPr sz="4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-104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#327 </a:t>
            </a:r>
            <a:r>
              <a:rPr lang="zh-CN" altLang="is-I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耶穌恩友 </a:t>
            </a:r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(1)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耶穌是我親愛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朋友</a:t>
            </a:r>
            <a:endParaRPr lang="en-US" altLang="zh-TW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擔當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我罪與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憂愁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何等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權利能將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萬事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帶到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主恩座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前求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#327 </a:t>
            </a:r>
            <a:r>
              <a:rPr lang="zh-CN" altLang="is-I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耶穌恩友 </a:t>
            </a:r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(1)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多少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平安屢屢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失去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多少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痛苦白白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受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皆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因未將各樣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事情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帶到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主恩座前求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2117537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#327 </a:t>
            </a:r>
            <a:r>
              <a:rPr lang="zh-CN" altLang="is-I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耶穌恩友 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(2)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或遇試煉或遇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引誘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或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有煩惱壓心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頭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切莫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灰心切莫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喪膽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來到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主恩座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前求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1115408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#327 </a:t>
            </a:r>
            <a:r>
              <a:rPr lang="zh-CN" altLang="is-I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耶穌恩友 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(2)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何處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得此忠心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朋友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分擔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一切苦輿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憂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耶穌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深知我們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軟弱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來到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主恩座前求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955733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#327 </a:t>
            </a:r>
            <a:r>
              <a:rPr lang="zh-CN" altLang="is-I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耶穌恩友 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(3)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是否軟弱勞苦多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愁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掛慮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重擔壓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肩頭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主仍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是我避難處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所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來到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主恩座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前求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384560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#327 </a:t>
            </a:r>
            <a:r>
              <a:rPr lang="zh-CN" altLang="is-I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耶穌恩友 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(3)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親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或棄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友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或離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來到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主恩座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前求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在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主懷中必蒙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護佑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與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主同在永無憂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1825193486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_blue">
  <a:themeElements>
    <a:clrScheme name="Stream_blue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Stream_blue">
      <a:majorFont>
        <a:latin typeface="PMingLiU"/>
        <a:ea typeface=""/>
        <a:cs typeface=""/>
      </a:majorFont>
      <a:minorFont>
        <a:latin typeface="PMingLiU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lnDef>
  </a:objectDefaults>
  <a:extraClrSchemeLst>
    <a:extraClrScheme>
      <a:clrScheme name="Stream_blue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eam_blue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14873</TotalTime>
  <Words>121</Words>
  <Application>Microsoft Macintosh PowerPoint</Application>
  <PresentationFormat>Widescreen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DFPWeiBei-B5-AZ</vt:lpstr>
      <vt:lpstr>Garamond</vt:lpstr>
      <vt:lpstr>ＭＳ Ｐゴシック</vt:lpstr>
      <vt:lpstr>PMingLiU</vt:lpstr>
      <vt:lpstr>Wingdings</vt:lpstr>
      <vt:lpstr>Arial</vt:lpstr>
      <vt:lpstr>Stream_blue</vt:lpstr>
      <vt:lpstr>#327 耶穌恩友 (1)</vt:lpstr>
      <vt:lpstr>#327 耶穌恩友 (1)</vt:lpstr>
      <vt:lpstr>#327 耶穌恩友 (2)</vt:lpstr>
      <vt:lpstr>#327 耶穌恩友 (2)</vt:lpstr>
      <vt:lpstr>#327 耶穌恩友 (3)</vt:lpstr>
      <vt:lpstr>#327 耶穌恩友 (3)</vt:lpstr>
    </vt:vector>
  </TitlesOfParts>
  <Company>MS User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這裡有神的同在</dc:title>
  <dc:creator>SYSTEM</dc:creator>
  <cp:lastModifiedBy>Microsoft Office User</cp:lastModifiedBy>
  <cp:revision>615</cp:revision>
  <dcterms:created xsi:type="dcterms:W3CDTF">2016-05-07T01:18:18Z</dcterms:created>
  <dcterms:modified xsi:type="dcterms:W3CDTF">2016-11-05T05:53:07Z</dcterms:modified>
</cp:coreProperties>
</file>