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1552" r:id="rId2"/>
    <p:sldId id="1563" r:id="rId3"/>
    <p:sldId id="1564" r:id="rId4"/>
    <p:sldId id="1565" r:id="rId5"/>
    <p:sldId id="1566" r:id="rId6"/>
    <p:sldId id="1567" r:id="rId7"/>
    <p:sldId id="1568" r:id="rId8"/>
    <p:sldId id="1569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37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#329 信靠順服 (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-1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當我與主同行  在祂話的光中</a:t>
            </a:r>
          </a:p>
          <a:p>
            <a:pPr marL="0" indent="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何等榮耀照亮我路程</a:t>
            </a:r>
          </a:p>
          <a:p>
            <a:pPr marL="0" indent="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當我肯聽主命  祂就充滿我心</a:t>
            </a:r>
          </a:p>
          <a:p>
            <a:pPr marL="0" indent="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信靠順服者主肯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同行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#329 信靠順服 (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-2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信靠順服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0" indent="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除此以外</a:t>
            </a:r>
          </a:p>
          <a:p>
            <a:pPr marL="0" indent="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不能得耶穌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喜愛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0" indent="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信靠順服 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97843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#329 信靠順服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-1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沒有一點黑影  沒有一片烏雲</a:t>
            </a:r>
          </a:p>
          <a:p>
            <a:pPr marL="0" indent="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能迷漫當祂笑容顯露</a:t>
            </a:r>
          </a:p>
          <a:p>
            <a:pPr marL="0" indent="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沒有疑惑畏懼  沒有流淚憂慮</a:t>
            </a:r>
          </a:p>
          <a:p>
            <a:pPr marL="0" indent="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能存在若我信靠順服</a:t>
            </a:r>
          </a:p>
        </p:txBody>
      </p:sp>
    </p:spTree>
    <p:extLst>
      <p:ext uri="{BB962C8B-B14F-4D97-AF65-F5344CB8AC3E}">
        <p14:creationId xmlns:p14="http://schemas.microsoft.com/office/powerpoint/2010/main" val="443412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#329 信靠順服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-2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信靠順服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0" indent="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除此以外</a:t>
            </a:r>
          </a:p>
          <a:p>
            <a:pPr marL="0" indent="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不能得耶穌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喜愛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0" indent="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信靠順服 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04212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#329 信靠順服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3-1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沒有一個重擔  沒有一點為難</a:t>
            </a:r>
          </a:p>
          <a:p>
            <a:pPr marL="0" indent="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祂是不顧讓我們痛苦</a:t>
            </a:r>
          </a:p>
          <a:p>
            <a:pPr marL="0" indent="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所有傷心損失  所有厭棄羞恥</a:t>
            </a:r>
          </a:p>
          <a:p>
            <a:pPr marL="0" indent="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都成祝福若信靠順服</a:t>
            </a:r>
          </a:p>
        </p:txBody>
      </p:sp>
    </p:spTree>
    <p:extLst>
      <p:ext uri="{BB962C8B-B14F-4D97-AF65-F5344CB8AC3E}">
        <p14:creationId xmlns:p14="http://schemas.microsoft.com/office/powerpoint/2010/main" val="64287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#329 信靠順服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3-2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信靠順服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0" indent="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除此以外</a:t>
            </a:r>
          </a:p>
          <a:p>
            <a:pPr marL="0" indent="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不能得耶穌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喜愛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0" indent="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信靠順服 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6964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#329 信靠順服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-1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然後我才會在  祂的腳前敬拜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我就傍祂而同行前路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祂要求我就許  祂差遣我就去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不要怕只要信靠順服</a:t>
            </a:r>
          </a:p>
        </p:txBody>
      </p:sp>
    </p:spTree>
    <p:extLst>
      <p:ext uri="{BB962C8B-B14F-4D97-AF65-F5344CB8AC3E}">
        <p14:creationId xmlns:p14="http://schemas.microsoft.com/office/powerpoint/2010/main" val="71564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#329 信靠順服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-2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信靠順服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0" indent="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除此以外</a:t>
            </a:r>
          </a:p>
          <a:p>
            <a:pPr marL="0" indent="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不能得耶穌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喜愛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0" indent="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信靠順服 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22762868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14870</TotalTime>
  <Words>207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#329 信靠順服 (1-1)</vt:lpstr>
      <vt:lpstr>#329 信靠順服 (1-2)</vt:lpstr>
      <vt:lpstr>#329 信靠順服 (2-1)</vt:lpstr>
      <vt:lpstr>#329 信靠順服 (2-2)</vt:lpstr>
      <vt:lpstr>#329 信靠順服 (3-1)</vt:lpstr>
      <vt:lpstr>#329 信靠順服 (3-2)</vt:lpstr>
      <vt:lpstr>#329 信靠順服 (4-1)</vt:lpstr>
      <vt:lpstr>#329 信靠順服 (4-2)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613</cp:revision>
  <dcterms:created xsi:type="dcterms:W3CDTF">2016-05-07T01:18:18Z</dcterms:created>
  <dcterms:modified xsi:type="dcterms:W3CDTF">2016-07-04T20:24:11Z</dcterms:modified>
</cp:coreProperties>
</file>