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10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#335  </a:t>
            </a:r>
            <a:r>
              <a:rPr lang="zh-CN" altLang="en-US" sz="6000" b="0" u="sng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成聖須要工夫 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(1)</a:t>
            </a:r>
            <a:endParaRPr lang="en-US" altLang="en-US" sz="6000" b="0" u="sng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281880" y="1676400"/>
            <a:ext cx="9628239" cy="2711450"/>
          </a:xfrm>
          <a:noFill/>
        </p:spPr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成聖須用工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夫 常</a:t>
            </a:r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儆醒禱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告</a:t>
            </a:r>
            <a:endParaRPr lang="zh-TW" altLang="en-US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常與恩主交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通 常</a:t>
            </a:r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領受主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道</a:t>
            </a:r>
            <a:endParaRPr lang="zh-TW" altLang="en-US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與神兒女為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友 幫</a:t>
            </a:r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助軟弱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人</a:t>
            </a:r>
            <a:endParaRPr lang="zh-TW" altLang="en-US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無論所做何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事 莫</a:t>
            </a:r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忘求主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恩</a:t>
            </a:r>
            <a:endParaRPr lang="en-US" altLang="en-US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521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#335  </a:t>
            </a:r>
            <a:r>
              <a:rPr lang="zh-CN" altLang="en-US" sz="6000" b="0" u="sng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成聖須要工夫 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(2)</a:t>
            </a:r>
            <a:endParaRPr lang="en-US" altLang="en-US" sz="6000" b="0" u="sng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95400" y="1600200"/>
            <a:ext cx="9601200" cy="2711450"/>
          </a:xfrm>
        </p:spPr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成聖須用工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夫 世</a:t>
            </a:r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人何忙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碌</a:t>
            </a:r>
            <a:endParaRPr lang="zh-TW" altLang="en-US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在密室朝見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主 領</a:t>
            </a:r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受主恩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福</a:t>
            </a:r>
            <a:endParaRPr lang="zh-TW" altLang="en-US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注目仰望耶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穌 你</a:t>
            </a:r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就必像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主</a:t>
            </a:r>
            <a:endParaRPr lang="zh-TW" altLang="en-US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親友從你行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為 能</a:t>
            </a:r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看見耶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穌</a:t>
            </a:r>
            <a:endParaRPr lang="en-US" altLang="en-US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268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#335  </a:t>
            </a:r>
            <a:r>
              <a:rPr lang="zh-CN" altLang="en-US" sz="6000" b="0" u="sng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成聖須要工夫 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(3)</a:t>
            </a:r>
            <a:endParaRPr lang="en-US" altLang="en-US" sz="6000" b="0" u="sng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0" y="1676400"/>
            <a:ext cx="9144000" cy="2711450"/>
          </a:xfrm>
        </p:spPr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成聖須用工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夫 讓</a:t>
            </a:r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主引你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路</a:t>
            </a:r>
            <a:endParaRPr lang="zh-TW" altLang="en-US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一路與主同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走 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手常扶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助</a:t>
            </a:r>
            <a:endParaRPr lang="zh-TW" altLang="en-US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不論是福或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苦 仍</a:t>
            </a:r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要跟隨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主</a:t>
            </a:r>
            <a:endParaRPr lang="zh-TW" altLang="en-US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定睛仰望耶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穌 堅</a:t>
            </a:r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信我救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主</a:t>
            </a:r>
            <a:endParaRPr lang="en-US" altLang="en-US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052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109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#335  成聖須要工夫 (1)</vt:lpstr>
      <vt:lpstr>#335  成聖須要工夫 (2)</vt:lpstr>
      <vt:lpstr>#335  成聖須要工夫 (3)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611</cp:revision>
  <dcterms:created xsi:type="dcterms:W3CDTF">2016-05-07T01:25:02Z</dcterms:created>
  <dcterms:modified xsi:type="dcterms:W3CDTF">2016-07-04T18:55:08Z</dcterms:modified>
</cp:coreProperties>
</file>