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1552" r:id="rId2"/>
    <p:sldId id="1553" r:id="rId3"/>
    <p:sldId id="1556" r:id="rId4"/>
    <p:sldId id="1554" r:id="rId5"/>
    <p:sldId id="1558" r:id="rId6"/>
    <p:sldId id="1555" r:id="rId7"/>
    <p:sldId id="1559" r:id="rId8"/>
    <p:sldId id="1557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0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助我進深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進深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進深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主仁愛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深淵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登高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登高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效主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智慧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知主恩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助我進深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主助我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願登峰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造極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我悟性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我進入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真理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2365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助我進深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進深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趨保惠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恩師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啟示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生命與主合而為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實行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祂旨意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6287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助我進深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主助我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願登峰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造極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我悟性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真理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9252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助我進深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進深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經艱難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試煉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還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標竿行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根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深蒂固在主聖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潔中堅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結果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好收成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8122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助我進深 </a:t>
            </a:r>
            <a:r>
              <a:rPr lang="is-IS" altLang="zh-CN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主助我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願登峰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造極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我悟性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真理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2503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助我進深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進深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登高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主腳步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行走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身滿有耶穌榮耀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形狀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為基督徒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5111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助我進深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主助我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願登峰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造極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我悟性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真理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1003360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208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#337 助我進深 (1)</vt:lpstr>
      <vt:lpstr>#337 助我進深 (1)</vt:lpstr>
      <vt:lpstr>#337 助我進深 (2)</vt:lpstr>
      <vt:lpstr>#337 助我進深 (2)</vt:lpstr>
      <vt:lpstr>#337 助我進深 (3)</vt:lpstr>
      <vt:lpstr>#337 助我進深 (3)</vt:lpstr>
      <vt:lpstr>#337 助我進深 (4)</vt:lpstr>
      <vt:lpstr>#337 助我進深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621</cp:revision>
  <dcterms:created xsi:type="dcterms:W3CDTF">2016-05-07T01:18:18Z</dcterms:created>
  <dcterms:modified xsi:type="dcterms:W3CDTF">2017-06-10T07:02:34Z</dcterms:modified>
</cp:coreProperties>
</file>