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"/>
  </p:notesMasterIdLst>
  <p:sldIdLst>
    <p:sldId id="1746" r:id="rId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2" autoAdjust="0"/>
    <p:restoredTop sz="87569" autoAdjust="0"/>
  </p:normalViewPr>
  <p:slideViewPr>
    <p:cSldViewPr>
      <p:cViewPr varScale="1">
        <p:scale>
          <a:sx n="109" d="100"/>
          <a:sy n="109" d="100"/>
        </p:scale>
        <p:origin x="200" y="200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189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6000" b="0" u="sng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#338-1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在主愛裡</a:t>
            </a:r>
            <a:endParaRPr lang="en-US" sz="6000" b="0" u="sng" dirty="0" smtClean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11582400" cy="3962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defRPr/>
            </a:pPr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我敬拜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祢 因</a:t>
            </a:r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祢先愛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我 唯獨敬拜祢</a:t>
            </a:r>
            <a:endParaRPr lang="zh-TW" altLang="en-US" sz="6000" b="0" dirty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我時常敬拜主我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神     唯</a:t>
            </a:r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獨敬拜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祢</a:t>
            </a:r>
            <a:endParaRPr lang="zh-TW" altLang="en-US" sz="6000" b="0" dirty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愛 主愛 與</a:t>
            </a:r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主同在愛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裡</a:t>
            </a:r>
            <a:endParaRPr lang="zh-TW" altLang="en-US" sz="6000" b="0" dirty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愛</a:t>
            </a:r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主愛 與</a:t>
            </a:r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主同在愛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裡</a:t>
            </a:r>
            <a:endParaRPr lang="en-US" sz="6000" b="0" dirty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9032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18415</TotalTime>
  <Words>38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#338-1 在主愛裡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673</cp:revision>
  <dcterms:created xsi:type="dcterms:W3CDTF">2016-06-04T07:04:37Z</dcterms:created>
  <dcterms:modified xsi:type="dcterms:W3CDTF">2016-07-04T19:01:35Z</dcterms:modified>
</cp:coreProperties>
</file>