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61" r:id="rId3"/>
    <p:sldId id="1562" r:id="rId4"/>
    <p:sldId id="1563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55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#338 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常見祢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常見祢  親愛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見任何事務  只見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白晝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或黑夜 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思念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起來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或躺臥  光照在我前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#338 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常見祢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求作我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智慧 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求作我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與我同在  我願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投靠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偉大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聖天父 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我懇求祢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我裡面   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與祢合一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2668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#338 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常見祢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我不求財富 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虛榮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我的產業 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世代無窮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我心中 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獨居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高天上王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我最寶貴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4527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#338 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常見祢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至高天上王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凱旋歸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享天上喜樂  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主光輝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以祢心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為心 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不論禍福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常見祢  天地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萬物主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7085883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14872</TotalTime>
  <Words>148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#338  我願常見祢 (1)</vt:lpstr>
      <vt:lpstr>#338  我願常見祢 (2)</vt:lpstr>
      <vt:lpstr>#338  我願常見祢 (3)</vt:lpstr>
      <vt:lpstr>#338  我願常見祢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2016-10-21T05:05:09Z</dcterms:modified>
</cp:coreProperties>
</file>