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9" r:id="rId2"/>
    <p:sldId id="1560" r:id="rId3"/>
    <p:sldId id="1561" r:id="rId4"/>
    <p:sldId id="1562" r:id="rId5"/>
    <p:sldId id="1563" r:id="rId6"/>
    <p:sldId id="1564" r:id="rId7"/>
    <p:sldId id="1565" r:id="rId8"/>
    <p:sldId id="1566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9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我今直往高處而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靈性地位日日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高昇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我行天路有時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求主扶助進入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樂境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694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求主扶助使我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因信站在屬靈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高地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使我逐日所處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較之往日有進無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退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509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世上時有疑慮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恐怖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非我安然久居之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別人或願宮室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久住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我惟注目更高之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8480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求主扶助使我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因信站在屬靈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高地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使我逐日所處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較之往日有進無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退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1579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我願跳出世界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範圍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魔鬼利劍非我所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畏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我今因信常聞天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妙音佳樂使我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34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求主扶助使我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因信站在屬靈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高地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使我逐日所處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較之往日有進無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退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101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我必上升穹蒼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極境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進入天堂榮華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美景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如今我靈祈禱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求主同行直到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天庭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0410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ja-JP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#339 </a:t>
            </a:r>
            <a:r>
              <a:rPr lang="ja-JP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向高處行 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求主扶助使我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堅立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因信站在屬靈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高地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使我逐日所處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地位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較之往日有進無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退</a:t>
            </a:r>
            <a:endParaRPr lang="ja-JP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083688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241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#339 向高處行 (1)</vt:lpstr>
      <vt:lpstr>#339 向高處行 (1)</vt:lpstr>
      <vt:lpstr>#339 向高處行 (2)</vt:lpstr>
      <vt:lpstr>#339 向高處行 (2)</vt:lpstr>
      <vt:lpstr>#339 向高處行 (3)</vt:lpstr>
      <vt:lpstr>#339 向高處行 (3)</vt:lpstr>
      <vt:lpstr>#339 向高處行 (4)</vt:lpstr>
      <vt:lpstr>#339 向高處行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2017-01-21T18:04:24Z</dcterms:modified>
</cp:coreProperties>
</file>