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獻上活祭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我心切切渴慕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要緊緊跟隨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恩典與慈愛永無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止息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信實直到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獻上活祭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主我的神因你奇妙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 求用我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 求用我一生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315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獻上活祭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我心深深向你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靈渴慕你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完全相信你寶貴應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在你懷中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34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獻上活祭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要向世人歌唱你的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我見你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 求用我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 求用我一生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022748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123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獻上活祭 (1)</vt:lpstr>
      <vt:lpstr>獻上活祭 (1)</vt:lpstr>
      <vt:lpstr>獻上活祭 (2)</vt:lpstr>
      <vt:lpstr>獻上活祭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2016-08-10T03:49:43Z</dcterms:modified>
</cp:coreProperties>
</file>