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212" autoAdjust="0"/>
    <p:restoredTop sz="87555" autoAdjust="0"/>
  </p:normalViewPr>
  <p:slideViewPr>
    <p:cSldViewPr>
      <p:cViewPr>
        <p:scale>
          <a:sx n="100" d="100"/>
          <a:sy n="100" d="100"/>
        </p:scale>
        <p:origin x="-80" y="-88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上帝兒子 聖潔無瑕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竟被差遣 離天座位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踏上塵土 罪惡世界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甘願成為 神的羔羊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寶貴羔羊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我深愛慕 聖潔羔羊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求你寶血 來洗淨我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耶穌基督 真神羔羊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神的愛子 被釘十架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受盡凌辱 遭人厭棄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謙卑君王 頭戴荊冠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成為犧牲 真神羔羊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寶貴羔羊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我深愛慕 聖潔羔羊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求你寶血 來洗淨我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耶穌基督 真神羔羊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endParaRPr lang="zh-TW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前我失喪 毫無盼望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蒙你救贖 近你身旁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用杖與竿 領我一生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我今成為 主的小羊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zh-CN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真神羔羊 寶貴羔羊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我深愛慕 聖潔羔羊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求你寶血 來洗淨我</a:t>
            </a: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我今成為 主的小羊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="http://schemas.openxmlformats.org/drawingml/2006/main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136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Stream_blue</vt:lpstr>
      <vt:lpstr>真神羔羊 (1)</vt:lpstr>
      <vt:lpstr>真神羔羊 (1)</vt:lpstr>
      <vt:lpstr>真神羔羊 (2)</vt:lpstr>
      <vt:lpstr>真神羔羊 (2)</vt:lpstr>
      <vt:lpstr>真神羔羊 (3)</vt:lpstr>
      <vt:lpstr>真神羔羊 (3)</vt:lpstr>
    </vt:vector>
  </TitlesOfParts>
  <Company>MS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xiaodong yang</cp:lastModifiedBy>
  <cp:revision>611</cp:revision>
  <dcterms:created xsi:type="dcterms:W3CDTF">2016-05-18T05:49:48Z</dcterms:created>
  <dcterms:modified xsi:type="dcterms:W3CDTF">2016-05-18T05:50:08Z</dcterms:modified>
</cp:coreProperties>
</file>