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3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人們需要主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人們走過我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身邊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流露出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中空虛與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走向未知路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路程極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整日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恐懼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掩飾心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哭泣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人們需要主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美夢破滅之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93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人們需要主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主召我們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發真光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現世代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對錯不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何代價嫌太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失喪人傳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人們背負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真道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87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人們需要主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 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美夢破滅之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46566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139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人們需要主(1) </vt:lpstr>
      <vt:lpstr>人們需要主(1) </vt:lpstr>
      <vt:lpstr>人們需要主(2) </vt:lpstr>
      <vt:lpstr>人們需要主(2)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2016-08-10T03:43:00Z</dcterms:modified>
</cp:coreProperties>
</file>