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24212" autoAdjust="0"/>
    <p:restoredTop sz="87555" autoAdjust="0"/>
  </p:normalViewPr>
  <p:slideViewPr>
    <p:cSldViewPr>
      <p:cViewPr>
        <p:scale>
          <a:sx n="100" d="100"/>
          <a:sy n="100" d="100"/>
        </p:scale>
        <p:origin x="-80" y="-88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#342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主，我願像你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(1/5)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主我願像你 榮耀的救主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這是我盼望 是我禱告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我甘願捨棄 世上的財寶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披戴主基督 守主聖道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#342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主，我願像你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(5/5)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主我願像你 主我願像你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榮耀的救主 潔淨像你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有主的甘甜 有主的豐盛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願主的聖形 深印我心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#342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主，我願像你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(1/5)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主我願像你 主我願像你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榮耀的救主 潔淨像你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有主的甘甜 有主的豐盛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願主的聖形 深印我心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#342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主，我願像你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(2/5)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主我願像你 能滿有憐憫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溫柔和謙卑 慈愛善良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幫助軟弱者 慰痛苦憂傷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領人歸基督 尋找亡羊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#342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主，我願像你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(2/5)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主我願像你 主我願像你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榮耀的救主 潔淨像你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有主的甘甜 有主的豐盛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願主的聖形 深印我心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#342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主，我願像你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(3/5)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主我願像你 那樣的忍耐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聖潔的謙卑 於人無傷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溫和的接受 兇惡與苦害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寧可救別人 自己死亡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#342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主，我願像你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(3/5)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主我願像你 主我願像你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榮耀的救主 潔淨像你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有主的甘甜 有主的豐盛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願主的聖形 深印我心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#342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主，我願像你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(4/5)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主我願像你 我今向你求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我願付代價 跟隨你行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將我的所是 和我的所有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完全獻給你 不自經營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#342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主，我願像你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(4/5)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主我願像你 主我願像你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榮耀的救主 潔淨像你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有主的甘甜 有主的豐盛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願主的聖形 深印我心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#342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主，我願像你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(5/5)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主我願像你 聽我的祈求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傾下你的愛 充滿我心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使我作聖殿 配合你居住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使我的生命與你相印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="http://schemas.openxmlformats.org/drawingml/2006/main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="http://schemas.openxmlformats.org/drawingml/2006/main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14866</TotalTime>
  <Words>397</Words>
  <Application>Microsoft Macintosh PowerPoint</Application>
  <PresentationFormat>Custom</PresentationFormat>
  <Paragraphs>50</Paragraphs>
  <Slides>10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Stream_blue</vt:lpstr>
      <vt:lpstr>#342 主，我願像你 (1/5)</vt:lpstr>
      <vt:lpstr>#342 主，我願像你 (1/5)</vt:lpstr>
      <vt:lpstr>#342 主，我願像你 (2/5)</vt:lpstr>
      <vt:lpstr>#342 主，我願像你 (2/5)</vt:lpstr>
      <vt:lpstr>#342 主，我願像你 (3/5)</vt:lpstr>
      <vt:lpstr>#342 主，我願像你 (3/5)</vt:lpstr>
      <vt:lpstr>#342 主，我願像你 (4/5)</vt:lpstr>
      <vt:lpstr>#342 主，我願像你 (4/5)</vt:lpstr>
      <vt:lpstr>#342 主，我願像你 (5/5)</vt:lpstr>
      <vt:lpstr>#342 主，我願像你 (5/5)</vt:lpstr>
    </vt:vector>
  </TitlesOfParts>
  <Company>MS 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xiaodong yang</cp:lastModifiedBy>
  <cp:revision>611</cp:revision>
  <dcterms:created xsi:type="dcterms:W3CDTF">2016-05-07T01:27:10Z</dcterms:created>
  <dcterms:modified xsi:type="dcterms:W3CDTF">2016-05-07T01:27:34Z</dcterms:modified>
</cp:coreProperties>
</file>