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#343 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永遠像我主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更有主溫和 更有主謙柔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更尊主為大 更隱藏我自己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更分別為聖 專遵行神旨意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#343 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(副歌) 接受我心 我願單單屬主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接受我心 願完全屬我主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使我潔淨 主啊！我今懇求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洗淨保守我 永屬你所有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#343 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這是我禱告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更有力背負 我的十字架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更盡心竭力 忠於基督的國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更引領罪人 在主台前俯伏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#343 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(副歌) 接受我心 我願單單屬主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接受我心 願完全屬我主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使我潔淨 主啊！我今懇求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洗淨保守我 永屬你所有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#343 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更為主而活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更充滿主愛 表顯主榮美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更願捨自己 像我主在世間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直到見主榮面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#343 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更像我恩主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(副歌) 接受我心 我願單單屬主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接受我心 願完全屬我主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使我潔淨 主啊！我今懇求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洗淨保守我 永屬你所有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261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Stream_blue</vt:lpstr>
      <vt:lpstr>#343  更像我恩主 (1)</vt:lpstr>
      <vt:lpstr>#343  更像我恩主 (1)</vt:lpstr>
      <vt:lpstr>#343  更像我恩主 (2)</vt:lpstr>
      <vt:lpstr>#343  更像我恩主 (2)</vt:lpstr>
      <vt:lpstr>#343  更像我恩主 (3)</vt:lpstr>
      <vt:lpstr>#343  更像我恩主 (3)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2016-05-07T20:21:22Z</dcterms:created>
  <dcterms:modified xsi:type="dcterms:W3CDTF">2016-05-07T20:21:40Z</dcterms:modified>
</cp:coreProperties>
</file>