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7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345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我願事奉祢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 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奉祢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將生命賜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所有 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生命白白賜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345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我願事奉祢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 破碎心靈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為我在各各他受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滿足我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需求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將生命賜給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6886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345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I Will Serve Thee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6000" b="0" u="sng" dirty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 will serve thee because I love </a:t>
            </a:r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thee</a:t>
            </a:r>
          </a:p>
          <a:p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altLang="zh-TW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have given life to </a:t>
            </a:r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me</a:t>
            </a:r>
          </a:p>
          <a:p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 </a:t>
            </a:r>
            <a:r>
              <a:rPr lang="en-US" altLang="zh-TW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was nothing before you found </a:t>
            </a:r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me</a:t>
            </a:r>
          </a:p>
          <a:p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altLang="zh-TW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have given life to </a:t>
            </a:r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70166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#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345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I Will Serve Thee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Heartaches </a:t>
            </a:r>
            <a:r>
              <a:rPr lang="en-US" altLang="zh-TW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broken </a:t>
            </a:r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pieces</a:t>
            </a:r>
          </a:p>
          <a:p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Ruined </a:t>
            </a:r>
            <a:r>
              <a:rPr lang="en-US" altLang="zh-TW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lives are why you died on </a:t>
            </a:r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Calvary</a:t>
            </a:r>
          </a:p>
          <a:p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Your touch was </a:t>
            </a:r>
            <a:r>
              <a:rPr lang="en-US" altLang="zh-TW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what I longed </a:t>
            </a:r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altLang="zh-TW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have given life </a:t>
            </a:r>
            <a:r>
              <a:rPr lang="en-US" altLang="zh-TW" b="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to me</a:t>
            </a:r>
            <a:endParaRPr lang="en-US" altLang="en-US" b="0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0194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130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Times New Roman</vt:lpstr>
      <vt:lpstr>Wingdings</vt:lpstr>
      <vt:lpstr>Arial</vt:lpstr>
      <vt:lpstr>Stream_blue</vt:lpstr>
      <vt:lpstr>#345 我願事奉祢 (1)</vt:lpstr>
      <vt:lpstr>#345 我願事奉祢 (2)</vt:lpstr>
      <vt:lpstr>#345 I Will Serve Thee (1)</vt:lpstr>
      <vt:lpstr>#345 I Will Serve Thee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2017-02-10T07:40:34Z</dcterms:modified>
</cp:coreProperties>
</file>