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9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24212" autoAdjust="0"/>
    <p:restoredTop sz="87555" autoAdjust="0"/>
  </p:normalViewPr>
  <p:slideViewPr>
    <p:cSldViewPr>
      <p:cViewPr>
        <p:scale>
          <a:sx n="100" d="100"/>
          <a:sy n="100" d="100"/>
        </p:scale>
        <p:origin x="-80" y="-88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#353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親近，更親近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親近 更親近 親近主心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親愛救主吸引我更親近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願在主懷中與主相親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在主慈愛保護中享安寧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在主慈愛保護中享安寧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#353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親近，更親近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親近 更親近 親近我主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我一無所有獻給主耶穌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今獻我憂傷痛悔心靈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求主用寶血將我罪洗淨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求主用寶血將我罪洗淨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#353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親近，更親近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zh-TW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親近 更親近 終生親近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直到進入榮耀裡享安息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一直到永遠永無止盡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親近我救主與主更親近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親近我救主與主更親近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="http://schemas.openxmlformats.org/drawingml/2006/main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="http://schemas.openxmlformats.org/drawingml/2006/main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14866</TotalTime>
  <Words>127</Words>
  <Application>Microsoft Macintosh PowerPoint</Application>
  <PresentationFormat>Custom</PresentationFormat>
  <Paragraphs>18</Paragraphs>
  <Slides>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Stream_blue</vt:lpstr>
      <vt:lpstr>#353 親近，更親近 (1)</vt:lpstr>
      <vt:lpstr>#353 親近，更親近 (2)</vt:lpstr>
      <vt:lpstr>#353 親近，更親近 (3)</vt:lpstr>
    </vt:vector>
  </TitlesOfParts>
  <Company>MS 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xiaodong yang</cp:lastModifiedBy>
  <cp:revision>611</cp:revision>
  <dcterms:created xsi:type="dcterms:W3CDTF">2016-05-07T20:20:03Z</dcterms:created>
  <dcterms:modified xsi:type="dcterms:W3CDTF">2016-05-07T20:20:51Z</dcterms:modified>
</cp:coreProperties>
</file>