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9" r:id="rId2"/>
    <p:sldId id="1560" r:id="rId3"/>
    <p:sldId id="1561" r:id="rId4"/>
    <p:sldId id="1562" r:id="rId5"/>
    <p:sldId id="1563" r:id="rId6"/>
    <p:sldId id="156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5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8913"/>
            <a:ext cx="9982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  使我看見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開我的眼使我看見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神的真理為我彰顯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求主賜我那奇妙祕鑰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使我自由解我捆鎖</a:t>
            </a:r>
          </a:p>
        </p:txBody>
      </p:sp>
    </p:spTree>
    <p:extLst>
      <p:ext uri="{BB962C8B-B14F-4D97-AF65-F5344CB8AC3E}">
        <p14:creationId xmlns:p14="http://schemas.microsoft.com/office/powerpoint/2010/main" val="21350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8913"/>
            <a:ext cx="9982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  使我看見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我今默然專心等候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惟願我主旨意成就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聖靈開我的眼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 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540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8913"/>
            <a:ext cx="9982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  使我看見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開我耳朵使我聽見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恩主所賜真理之言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當賜佳音蕩漾我耳中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一切虛假頓失影蹤</a:t>
            </a:r>
          </a:p>
        </p:txBody>
      </p:sp>
    </p:spTree>
    <p:extLst>
      <p:ext uri="{BB962C8B-B14F-4D97-AF65-F5344CB8AC3E}">
        <p14:creationId xmlns:p14="http://schemas.microsoft.com/office/powerpoint/2010/main" val="1039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8913"/>
            <a:ext cx="9982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  使我看見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我今默然專心等候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惟願我主旨意成就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懇求聖靈開我耳朵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0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8913"/>
            <a:ext cx="9982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  使我看見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開我的口使我宣揚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真理福音傳到各方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開啟我心充滿主的恩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將主大愛分給世人</a:t>
            </a:r>
          </a:p>
        </p:txBody>
      </p:sp>
    </p:spTree>
    <p:extLst>
      <p:ext uri="{BB962C8B-B14F-4D97-AF65-F5344CB8AC3E}">
        <p14:creationId xmlns:p14="http://schemas.microsoft.com/office/powerpoint/2010/main" val="12409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8913"/>
            <a:ext cx="9982200" cy="1079500"/>
          </a:xfrm>
        </p:spPr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開我的眼  使我看見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我今默然專心等候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惟願我主旨意成就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懇求聖靈開我的心</a:t>
            </a:r>
          </a:p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光照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90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195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#354  開我的眼  使我看見(1) </vt:lpstr>
      <vt:lpstr>#354  開我的眼  使我看見(1) </vt:lpstr>
      <vt:lpstr>#354  開我的眼  使我看見(2) </vt:lpstr>
      <vt:lpstr>#354  開我的眼  使我看見(2) </vt:lpstr>
      <vt:lpstr>#354  開我的眼  使我看見(3) </vt:lpstr>
      <vt:lpstr>#354  開我的眼  使我看見(3)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2017-01-21T17:55:14Z</dcterms:modified>
</cp:coreProperties>
</file>