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8" r:id="rId2"/>
    <p:sldId id="1565" r:id="rId3"/>
    <p:sldId id="1566" r:id="rId4"/>
    <p:sldId id="1567" r:id="rId5"/>
    <p:sldId id="1568" r:id="rId6"/>
    <p:sldId id="156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0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有平安在我心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有平安在我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 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世界所能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這平安無人能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奪去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雖試煉與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艱難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如雲四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面環繞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我心裏永遠有這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有平安在我心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心裏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心裏 無限快樂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主總不把我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撇棄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慈聲對我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總不離開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36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96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有平安在我心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當這甜美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 充滿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在我心中</a:t>
            </a: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普世似向我主歌頌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黑暗頓成光明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愁苦全失影蹤</a:t>
            </a: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萬福主耶穌何等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光榮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1043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有平安在我心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心裏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心裏 無限快樂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主總不把我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撇棄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慈聲對我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總不離開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36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2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有平安在我心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主賜我這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珍寶 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在我心殿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在世寄居平安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融融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將來榮耀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大日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主必再來接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回到天上榮美父家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 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1806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有平安在我心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心裏 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心裏 無限快樂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主總不把我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撇棄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慈聲對我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總不離開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>
              <a:lnSpc>
                <a:spcPct val="90000"/>
              </a:lnSpc>
            </a:pP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36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17219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232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#358 有平安在我心 (1)</vt:lpstr>
      <vt:lpstr>#358 有平安在我心 (1)</vt:lpstr>
      <vt:lpstr>#358 有平安在我心 (2)</vt:lpstr>
      <vt:lpstr>#358 有平安在我心 (2)</vt:lpstr>
      <vt:lpstr>#358 有平安在我心 (3)</vt:lpstr>
      <vt:lpstr>#358 有平安在我心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2017-06-01T06:32:55Z</dcterms:modified>
</cp:coreProperties>
</file>