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97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25400"/>
            <a:ext cx="10972800" cy="762000"/>
          </a:xfrm>
        </p:spPr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#359 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我心靈得安寧 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1" y="833438"/>
            <a:ext cx="11734800" cy="5948362"/>
          </a:xfrm>
        </p:spPr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有時享平安如江河平又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穩</a:t>
            </a:r>
            <a:endParaRPr lang="en-US" altLang="zh-TW" sz="60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有時遇悲傷似浪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滾</a:t>
            </a:r>
            <a:endParaRPr lang="zh-TW" altLang="en-US" sz="60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不論何環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境</a:t>
            </a:r>
            <a:r>
              <a:rPr lang="en-US" altLang="zh-TW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已蒙主引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領</a:t>
            </a:r>
            <a:endParaRPr lang="en-US" altLang="zh-TW" sz="60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我心靈得安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寧</a:t>
            </a:r>
            <a:r>
              <a:rPr lang="en-US" altLang="zh-TW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得</a:t>
            </a: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安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寧</a:t>
            </a:r>
            <a:endParaRPr lang="en-US" altLang="zh-TW" sz="60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我心靈得安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寧</a:t>
            </a:r>
            <a:r>
              <a:rPr lang="en-US" altLang="zh-TW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 </a:t>
            </a:r>
            <a:endParaRPr lang="en-US" altLang="zh-TW" sz="60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我心靈得安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寧</a:t>
            </a:r>
            <a:r>
              <a:rPr lang="en-US" altLang="zh-TW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得</a:t>
            </a: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安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寧</a:t>
            </a:r>
            <a:endParaRPr lang="zh-TW" altLang="en-US" sz="60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0202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25400"/>
            <a:ext cx="10972800" cy="762000"/>
          </a:xfrm>
        </p:spPr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#359 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我心靈得安寧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1" y="833438"/>
            <a:ext cx="11734800" cy="5948362"/>
          </a:xfrm>
        </p:spPr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撒但雖來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侵</a:t>
            </a:r>
            <a:r>
              <a:rPr lang="en-US" altLang="zh-TW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眾試煉雖來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臨</a:t>
            </a:r>
            <a:endParaRPr lang="en-US" altLang="zh-TW" sz="60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但我有確據在我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心</a:t>
            </a:r>
            <a:endParaRPr lang="en-US" altLang="zh-TW" sz="60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基督已清楚我景況無人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助</a:t>
            </a:r>
            <a:endParaRPr lang="en-US" altLang="zh-TW" sz="60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就為我流寶血救贖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我心靈得安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寧</a:t>
            </a:r>
            <a:endParaRPr lang="en-US" altLang="zh-TW" sz="60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我心靈得安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寧</a:t>
            </a:r>
            <a:r>
              <a:rPr lang="en-US" altLang="zh-TW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得</a:t>
            </a: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安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寧</a:t>
            </a:r>
            <a:endParaRPr lang="zh-TW" altLang="en-US" sz="60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32076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25400"/>
            <a:ext cx="10972800" cy="762000"/>
          </a:xfrm>
        </p:spPr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#359 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我心靈得安寧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1" y="833438"/>
            <a:ext cx="11734800" cy="5948362"/>
          </a:xfrm>
        </p:spPr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求主快再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來</a:t>
            </a:r>
            <a:r>
              <a:rPr lang="en-US" altLang="zh-TW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使信心得實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現</a:t>
            </a:r>
            <a:endParaRPr lang="en-US" altLang="zh-TW" sz="60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雲彩要捲起在主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前</a:t>
            </a:r>
            <a:endParaRPr lang="zh-TW" altLang="en-US" sz="60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號筒聲響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應</a:t>
            </a:r>
            <a:r>
              <a:rPr lang="en-US" altLang="zh-TW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我救主再降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臨</a:t>
            </a:r>
            <a:endParaRPr lang="en-US" altLang="zh-TW" sz="60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願主來我心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靈</a:t>
            </a:r>
            <a:r>
              <a:rPr lang="en-US" altLang="zh-TW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得安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寧</a:t>
            </a:r>
            <a:endParaRPr lang="en-US" altLang="zh-TW" sz="60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我心靈得安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寧</a:t>
            </a:r>
            <a:endParaRPr lang="en-US" altLang="zh-TW" sz="60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我心靈得安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寧</a:t>
            </a:r>
            <a:r>
              <a:rPr lang="en-US" altLang="zh-TW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得</a:t>
            </a: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安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寧</a:t>
            </a:r>
            <a:endParaRPr lang="zh-TW" altLang="en-US" sz="60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91924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139</Words>
  <Application>Microsoft Macintosh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#359  我心靈得安寧 (1)</vt:lpstr>
      <vt:lpstr>#359  我心靈得安寧 (2)</vt:lpstr>
      <vt:lpstr>#359  我心靈得安寧 (3)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611</cp:revision>
  <dcterms:created xsi:type="dcterms:W3CDTF">2016-05-07T01:25:02Z</dcterms:created>
  <dcterms:modified xsi:type="dcterms:W3CDTF">2016-08-08T19:21:07Z</dcterms:modified>
</cp:coreProperties>
</file>