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3" r:id="rId3"/>
    <p:sldId id="1554" r:id="rId4"/>
    <p:sldId id="1555" r:id="rId5"/>
    <p:sldId id="1556" r:id="rId6"/>
    <p:sldId id="1557" r:id="rId7"/>
    <p:sldId id="1558" r:id="rId8"/>
    <p:sldId id="155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信徒都當到主面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委身事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將生命完全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歸主被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歡欣進入祂聖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心志聽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憂愁遠離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更新與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主親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882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所有時間知識才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是神所賜的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奉獻為主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主妙愛傳給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330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奉獻帶到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竭力事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而活討主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中樂意讚美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77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信徒應當彼此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吩咐當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遵行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兄長仁慈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彰顯主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的救贖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489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耶穌滿有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憐憫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大愛賜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架上為我被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我平安赦罪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5995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信徒都當到主面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歌頌主大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敬拜真心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賜你恩與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867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#364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信徒們都當向主委身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教導明白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福音傳到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歸主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02590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242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#364 信徒們都當向主委身 (1)</vt:lpstr>
      <vt:lpstr>#364 信徒們都當向主委身 (1)</vt:lpstr>
      <vt:lpstr>#364 信徒們都當向主委身 (2)</vt:lpstr>
      <vt:lpstr>#364 信徒們都當向主委身 (2)</vt:lpstr>
      <vt:lpstr>#364 信徒們都當向主委身 (3)</vt:lpstr>
      <vt:lpstr>#364 信徒們都當向主委身 (3)</vt:lpstr>
      <vt:lpstr>#364 信徒們都當向主委身 (4)</vt:lpstr>
      <vt:lpstr>#364 信徒們都當向主委身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2017-02-10T08:08:17Z</dcterms:modified>
</cp:coreProperties>
</file>