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4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上父神何等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眾僕人主前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祈求主應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賜我生命至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遠關懷情最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深厚除我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身心報主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949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我今向主仰望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祈求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需要主供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蒙救贖釋放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靠救主耶穌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9685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願做恩主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管家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主恩與人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分享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奉獻身心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財寶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主活必得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報償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704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漫長人生崎嶇路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日所需主賜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當謹慎支配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運用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免使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糟蹋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999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#375 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父神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何等聖潔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的神宇宙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貴頌讚歸與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上地下都來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止息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4338569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169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#375 天上父神 何等聖潔 (1)</vt:lpstr>
      <vt:lpstr>#375 天上父神 何等聖潔 (1)</vt:lpstr>
      <vt:lpstr>#375 天上父神 何等聖潔 (2)</vt:lpstr>
      <vt:lpstr>#375 天上父神 何等聖潔 (2)</vt:lpstr>
      <vt:lpstr>#375 天上父神 何等聖潔 (3)</vt:lpstr>
      <vt:lpstr>#375 天上父神 何等聖潔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2016-10-28T05:31:20Z</dcterms:modified>
</cp:coreProperties>
</file>