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0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教會唯一的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教會唯一的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蒙主恩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栽培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澆灌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祝福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天上來尋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她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新婦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流血的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代價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基礎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教會唯一的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雖從萬邦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選出來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合一的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一主一信一洗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尊唯一的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同餐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唯一天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唯一的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希望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久長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0332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教會唯一的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雖她經歷了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艱辛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人譏笑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毀謗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內爭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分裂了她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異端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叛逆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焦慮對問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到底多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哭泣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即將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變歌聲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轉瞬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便見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330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教會唯一的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她雖在地卻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聯合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真神三位一體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享安息的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眾聖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奧祕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團契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欲穿的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望眼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凱旋的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享安樂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無疆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9768743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166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#381 教會唯一的根基 (1)</vt:lpstr>
      <vt:lpstr>#381 教會唯一的根基 (2)</vt:lpstr>
      <vt:lpstr>#381 教會唯一的根基 (3)</vt:lpstr>
      <vt:lpstr>#381 教會唯一的根基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2017-02-16T01:49:00Z</dcterms:modified>
</cp:coreProperties>
</file>