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1277600" cy="547052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家庭有神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主的慈愛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齊心作工同心祈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旨意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成就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613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1277600" cy="547052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快樂家庭顯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出主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常常彼此關懷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兒女常聽主言主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常親近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</a:pP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031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3)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1277600" cy="547052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快樂家庭常常禱告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不息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父母敬守聖經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</a:pP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469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#382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4)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1277600" cy="547052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求天父恩典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我一家無爭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互相和睦愛人如己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盼望主賜福氣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6252215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94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#382 快樂家庭(1)</vt:lpstr>
      <vt:lpstr>#382 快樂家庭(2)</vt:lpstr>
      <vt:lpstr>#382 快樂家庭(3)</vt:lpstr>
      <vt:lpstr>#382 快樂家庭(4)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2017-05-06T06:41:34Z</dcterms:modified>
</cp:coreProperties>
</file>