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#386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在每一個家庭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在每一個家庭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將主放在一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邊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家庭必受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損害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常爭吵不和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睦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親蜜關係必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猶如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嚴冬枯樹幹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孤立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自恃抵嚴寒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#386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在每一個家庭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在每一個家庭中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是堅固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在任何環境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學習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主耶穌榜樣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彼此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相愛相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扶助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必如夏日樹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結滿果子為主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8328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#386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在每一個家庭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在每一個家庭中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多多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感謝主恩典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念主的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關懷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不教孩童信主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我不能見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證主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有如落秋葉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瞬間即將全無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7587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#386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在每一個家庭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在每一個家庭中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增多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務使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家中每一個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主結生命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中彼此互稱讚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錯失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彼此要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饒恕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如春天來臨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葉綠芽長滿樹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252576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186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#386 在每一個家庭中 (1)</vt:lpstr>
      <vt:lpstr>#386 在每一個家庭中 (2)</vt:lpstr>
      <vt:lpstr>#386 在每一個家庭中 (3)</vt:lpstr>
      <vt:lpstr>#386 在每一個家庭中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2017-03-10T18:34:48Z</dcterms:modified>
</cp:coreProperties>
</file>