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5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#389 </a:t>
            </a:r>
            <a:r>
              <a:rPr lang="zh-CN" altLang="fi-FI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求主擘開生命之</a:t>
            </a:r>
            <a:r>
              <a:rPr lang="zh-CN" altLang="fi-FI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餅</a:t>
            </a:r>
            <a:r>
              <a:rPr lang="fi-FI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為我擘開生命之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如當年擘餅在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加利利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願看主聖經見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主榮面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心真渴慕祢生命語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#389 </a:t>
            </a:r>
            <a:r>
              <a:rPr lang="zh-CN" altLang="fi-FI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求主擘開生命之</a:t>
            </a:r>
            <a:r>
              <a:rPr lang="zh-CN" altLang="fi-FI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餅</a:t>
            </a:r>
            <a:r>
              <a:rPr lang="fi-FI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求主祝福真理生命的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昔祝福擘餅在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加利利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心因祢得釋鎖鏈得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歡喜快樂與主同行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7856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#389 </a:t>
            </a:r>
            <a:r>
              <a:rPr lang="zh-CN" altLang="fi-FI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求主擘開生命之</a:t>
            </a:r>
            <a:r>
              <a:rPr lang="zh-CN" altLang="fi-FI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餅</a:t>
            </a:r>
            <a:r>
              <a:rPr lang="fi-FI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哦主是生命餅擘開賜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我將主真道深藏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我心思意念純全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我所行步履全憑主命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2611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#389 </a:t>
            </a:r>
            <a:r>
              <a:rPr lang="zh-CN" altLang="fi-FI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求主擘開生命之</a:t>
            </a:r>
            <a:r>
              <a:rPr lang="zh-CN" altLang="fi-FI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餅</a:t>
            </a:r>
            <a:r>
              <a:rPr lang="fi-FI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求主賜我聖靈在我心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照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我心靈眼睛使我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啟示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祢的真理使我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啟示祢自己使我愛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5644960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147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#389 求主擘開生命之餅 (1)</vt:lpstr>
      <vt:lpstr>#389 求主擘開生命之餅 (2)</vt:lpstr>
      <vt:lpstr>#389 求主擘開生命之餅 (3)</vt:lpstr>
      <vt:lpstr>#389 求主擘開生命之餅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2017-05-06T07:15:54Z</dcterms:modified>
</cp:coreProperties>
</file>