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1552" r:id="rId2"/>
    <p:sldId id="1553" r:id="rId3"/>
    <p:sldId id="1554" r:id="rId4"/>
    <p:sldId id="1555" r:id="rId5"/>
    <p:sldId id="1556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5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#394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生命靈氣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靈氣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吹透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藉主大能復興教會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靈氣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教會與時代相配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#394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生命靈氣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風吹散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我粉碎謙卑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在祢愛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建造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復興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靈願聽主命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0447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#394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生命靈氣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靈氣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吹入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我重造正直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奮興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願眾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教會都得復興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303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#394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生命靈氣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曾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破碎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我得着能力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憂傷痛悔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願眾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教會蒙主恩惠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3830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#394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生命靈氣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(5)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復興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熱心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莊稼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已熟等待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收成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復興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備眾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主發光拯救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4126149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14872</TotalTime>
  <Words>143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#394 生命靈氣 (1)</vt:lpstr>
      <vt:lpstr>#394 生命靈氣 (2)</vt:lpstr>
      <vt:lpstr>#394 生命靈氣 (3)</vt:lpstr>
      <vt:lpstr>#394 生命靈氣 (4)</vt:lpstr>
      <vt:lpstr>#394 生命靈氣 (5)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617</cp:revision>
  <dcterms:created xsi:type="dcterms:W3CDTF">2016-05-07T01:18:18Z</dcterms:created>
  <dcterms:modified xsi:type="dcterms:W3CDTF">2016-11-05T04:29:38Z</dcterms:modified>
</cp:coreProperties>
</file>