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6" r:id="rId4"/>
    <p:sldId id="1554" r:id="rId5"/>
    <p:sldId id="1557" r:id="rId6"/>
    <p:sldId id="1555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91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#396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</a:t>
            </a:r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我本軟弱主剛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離罪網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領我近祢旁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#396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</a:t>
            </a:r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主相親樂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日同行更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061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#396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經勞苦罪網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我跌倒誰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關懷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有重擔誰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分負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有祢我救主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478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#396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主相親樂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日同行更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390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#396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當我脆弱的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即消逝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到天家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與主同居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734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cs-CZ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396 </a:t>
            </a:r>
            <a:r>
              <a:rPr lang="zh-CN" altLang="cs-CZ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cs-CZ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願更親近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主相親樂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日同行更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3009350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193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#396 主 我願更親近祢 (1)</vt:lpstr>
      <vt:lpstr>#396 主 我願更親近祢 (1)</vt:lpstr>
      <vt:lpstr>#396 主 我願更親近祢 (2)</vt:lpstr>
      <vt:lpstr>#396 主 我願更親近祢 (2)</vt:lpstr>
      <vt:lpstr>#396 主 我願更親近祢 (3)</vt:lpstr>
      <vt:lpstr>#396 主 我願更親近祢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2017-06-10T07:08:02Z</dcterms:modified>
</cp:coreProperties>
</file>