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1559" r:id="rId2"/>
    <p:sldId id="1560" r:id="rId3"/>
    <p:sldId id="1561" r:id="rId4"/>
    <p:sldId id="1562" r:id="rId5"/>
    <p:sldId id="1563" r:id="rId6"/>
    <p:sldId id="1564" r:id="rId7"/>
    <p:sldId id="1565" r:id="rId8"/>
    <p:sldId id="1566" r:id="rId9"/>
    <p:sldId id="1567" r:id="rId10"/>
    <p:sldId id="1568" r:id="rId11"/>
    <p:sldId id="1569" r:id="rId12"/>
    <p:sldId id="1570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90800"/>
            <a:ext cx="10744200" cy="3886199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Why should I feel discouraged, </a:t>
            </a:r>
            <a:endParaRPr lang="en-US" altLang="zh-CN" sz="44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為何灰心常怨嘆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Why </a:t>
            </a: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should the shadows come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何黑影瀰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漫</a:t>
            </a:r>
            <a:endParaRPr lang="en-US" altLang="zh-CN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祂既看顧小麻雀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I know He watches me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知我必蒙眷佑</a:t>
            </a:r>
            <a:endParaRPr lang="zh-CN" altLang="en-US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8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I sing because I am happy.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我唱因我無憂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I sing because I’m free.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我唱因我得自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由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我救主既看顧麻雀 </a:t>
            </a:r>
            <a:endParaRPr lang="en-US" altLang="zh-TW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I know He watches me.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深知我必蒙眷佑</a:t>
            </a:r>
          </a:p>
          <a:p>
            <a:pPr marL="0" indent="0">
              <a:spcBef>
                <a:spcPts val="720"/>
              </a:spcBef>
            </a:pPr>
            <a:endParaRPr lang="zh-CN" altLang="en-US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Why should my heart be lonely, 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為何心靈覺孤單</a:t>
            </a:r>
            <a:r>
              <a:rPr lang="zh-TW" altLang="en-US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 </a:t>
            </a:r>
            <a:endParaRPr lang="en-US" altLang="zh-CN" sz="44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long for heaven and home.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至欲脫塵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寰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557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When Jesus is my portion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耶穌是我的良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友</a:t>
            </a:r>
            <a:endParaRPr lang="en-US" altLang="zh-TW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My </a:t>
            </a: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constant friend is He,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萬</a:t>
            </a: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福賜我享受</a:t>
            </a:r>
            <a:endParaRPr lang="en-US" altLang="zh-CN" sz="44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祂既看顧小麻雀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I know He watches me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知我必蒙眷佑</a:t>
            </a:r>
            <a:endParaRPr lang="zh-CN" altLang="en-US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I sing because I am happy.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我唱因我無憂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I sing because I’m free.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我唱因我得自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由</a:t>
            </a:r>
            <a:endParaRPr lang="en-US" altLang="zh-CN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5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(1)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我救主既看顧麻雀 </a:t>
            </a:r>
            <a:endParaRPr lang="en-US" altLang="zh-TW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I know He watches me.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深知我必蒙眷佑</a:t>
            </a:r>
          </a:p>
          <a:p>
            <a:pPr marL="0" indent="0">
              <a:spcBef>
                <a:spcPts val="720"/>
              </a:spcBef>
            </a:pPr>
            <a:endParaRPr lang="zh-CN" altLang="en-US" sz="6000" b="0" dirty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1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90800"/>
            <a:ext cx="10744200" cy="3886199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“Let not your heart be troubled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,”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除去你心憂情</a:t>
            </a:r>
          </a:p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tender word I hear.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我聽救主溫柔聲</a:t>
            </a:r>
            <a:endParaRPr lang="en-US" altLang="zh-CN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And resting on His goodness</a:t>
            </a: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安息主懷多恬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靜</a:t>
            </a:r>
            <a:endParaRPr lang="en-US" altLang="zh-TW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I lose my doubts and fears;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毫無疑懼戰驚</a:t>
            </a:r>
          </a:p>
        </p:txBody>
      </p:sp>
    </p:spTree>
    <p:extLst>
      <p:ext uri="{BB962C8B-B14F-4D97-AF65-F5344CB8AC3E}">
        <p14:creationId xmlns:p14="http://schemas.microsoft.com/office/powerpoint/2010/main" val="112030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95400"/>
          </a:xfrm>
        </p:spPr>
        <p:txBody>
          <a:bodyPr/>
          <a:lstStyle/>
          <a:p>
            <a:r>
              <a:rPr lang="en-US" altLang="zh-CN" b="0" u="sng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His Eye is on the Sparrow </a:t>
            </a:r>
            <a:r>
              <a:rPr lang="en-US" altLang="zh-CN" b="0" u="sng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(2)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祂既看顧小麻雀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14600"/>
            <a:ext cx="10744200" cy="4191000"/>
          </a:xfrm>
        </p:spPr>
        <p:txBody>
          <a:bodyPr/>
          <a:lstStyle/>
          <a:p>
            <a:pPr marL="0" indent="0">
              <a:spcBef>
                <a:spcPts val="720"/>
              </a:spcBef>
            </a:pP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Though by the path He </a:t>
            </a:r>
            <a:r>
              <a:rPr lang="en-US" altLang="zh-CN" sz="4400" b="0" dirty="0" err="1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leadeth</a:t>
            </a:r>
            <a:r>
              <a:rPr lang="en-US" altLang="zh-CN" sz="44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, </a:t>
            </a:r>
            <a:endParaRPr lang="en-US" altLang="zh-CN" sz="44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有主引領在前</a:t>
            </a:r>
            <a:r>
              <a:rPr lang="zh-TW" altLang="en-US" sz="60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Arial" panose="020B0604020202020204" pitchFamily="34" charset="0"/>
              <a:ea typeface="DFPWeiBei-B5-AZ"/>
              <a:cs typeface="Arial" panose="020B0604020202020204" pitchFamily="34" charset="0"/>
            </a:endParaRPr>
          </a:p>
          <a:p>
            <a:pPr marL="0" indent="0">
              <a:spcBef>
                <a:spcPts val="720"/>
              </a:spcBef>
            </a:pPr>
            <a:r>
              <a:rPr lang="en-US" altLang="zh-CN" sz="4400" b="0" dirty="0" smtClean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But one step I may see,</a:t>
            </a:r>
          </a:p>
          <a:p>
            <a:pPr marL="0" indent="0">
              <a:spcBef>
                <a:spcPts val="720"/>
              </a:spcBef>
            </a:pPr>
            <a:r>
              <a:rPr lang="zh-TW" altLang="en-US" sz="6000" b="0" dirty="0">
                <a:solidFill>
                  <a:srgbClr val="FFFF00"/>
                </a:solidFill>
                <a:latin typeface="Arial" panose="020B0604020202020204" pitchFamily="34" charset="0"/>
                <a:ea typeface="DFPWeiBei-B5-AZ"/>
                <a:cs typeface="Arial" panose="020B0604020202020204" pitchFamily="34" charset="0"/>
              </a:rPr>
              <a:t>步步跟隨祂走</a:t>
            </a:r>
          </a:p>
        </p:txBody>
      </p:sp>
    </p:spTree>
    <p:extLst>
      <p:ext uri="{BB962C8B-B14F-4D97-AF65-F5344CB8AC3E}">
        <p14:creationId xmlns:p14="http://schemas.microsoft.com/office/powerpoint/2010/main" val="19005971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358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His Eye is on the Sparrow (1) 祂既看顧小麻雀</vt:lpstr>
      <vt:lpstr>His Eye is on the Sparrow (1) 祂既看顧小麻雀</vt:lpstr>
      <vt:lpstr>His Eye is on the Sparrow (1) 祂既看顧小麻雀</vt:lpstr>
      <vt:lpstr>His Eye is on the Sparrow (1) 祂既看顧小麻雀</vt:lpstr>
      <vt:lpstr>His Eye is on the Sparrow (1) 祂既看顧小麻雀</vt:lpstr>
      <vt:lpstr>His Eye is on the Sparrow (1) 祂既看顧小麻雀</vt:lpstr>
      <vt:lpstr>His Eye is on the Sparrow (2) 祂既看顧小麻雀</vt:lpstr>
      <vt:lpstr>His Eye is on the Sparrow (2) 祂既看顧小麻雀</vt:lpstr>
      <vt:lpstr>His Eye is on the Sparrow (2) 祂既看顧小麻雀</vt:lpstr>
      <vt:lpstr>His Eye is on the Sparrow (2) 祂既看顧小麻雀</vt:lpstr>
      <vt:lpstr>His Eye is on the Sparrow (2) 祂既看顧小麻雀</vt:lpstr>
      <vt:lpstr>His Eye is on the Sparrow (2) 祂既看顧小麻雀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2017-06-01T06:14:12Z</dcterms:modified>
</cp:coreProperties>
</file>