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客旅我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是流浪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黑暗罪惡中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徘徊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慈牧耶穌找到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今正向父家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 我必有恩惠慈愛隨著我 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 我必有恩惠慈愛隨著我 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永永遠遠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421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疲倦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甦醒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日祂賜力量給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我到安靜的水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我每一步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穩妥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715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 我必有恩惠慈愛隨著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我必有恩惠慈愛隨著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永永遠遠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382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當我走過寂寞的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主必與我行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能手保護引領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為我預備的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居處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0191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我必有恩惠慈愛隨著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我必有恩惠慈愛隨著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永永遠遠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620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#405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必有恩惠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我要住在耶和華的殿中到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敵人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面前你為我擺設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筵席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一世 我必有恩惠慈愛隨著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永永遠遠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64802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242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#405 必有恩惠慈愛 (1)</vt:lpstr>
      <vt:lpstr>#405 必有恩惠慈愛 (1)</vt:lpstr>
      <vt:lpstr>#405 必有恩惠慈愛 (2)</vt:lpstr>
      <vt:lpstr>#405 必有恩惠慈愛 (2)</vt:lpstr>
      <vt:lpstr>#405 必有恩惠慈愛 (3)</vt:lpstr>
      <vt:lpstr>#405 必有恩惠慈愛 (3)</vt:lpstr>
      <vt:lpstr>#405 必有恩惠慈愛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2016-10-28T05:41:09Z</dcterms:modified>
</cp:coreProperties>
</file>