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1552" r:id="rId2"/>
    <p:sldId id="1562" r:id="rId3"/>
    <p:sldId id="1563" r:id="rId4"/>
    <p:sldId id="1564" r:id="rId5"/>
    <p:sldId id="1565" r:id="rId6"/>
    <p:sldId id="1566" r:id="rId7"/>
    <p:sldId id="1567" r:id="rId8"/>
    <p:sldId id="1568" r:id="rId9"/>
    <p:sldId id="156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何需別有所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我何用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眷佑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因信享天上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慰何等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深知無論遇何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為我安排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719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深知無論遇何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為我安排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妥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5854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崎嶇路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煉主賜恩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糧日日賜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0772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步履雖困倦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心靈雖渴難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我見靈磐現我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9732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我見靈磐現我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331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主應許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在天父家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我備安樂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127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那日我復活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變化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展翼飛光明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年我仍要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凡事引導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940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救世主凡事引導我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年我仍要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凡事引導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9550154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221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#406 救世主凡事引導我 (1)</vt:lpstr>
      <vt:lpstr>#406 救世主凡事引導我 (1)</vt:lpstr>
      <vt:lpstr>#406 救世主凡事引導我 (1)</vt:lpstr>
      <vt:lpstr>#406 救世主凡事引導我 (2)</vt:lpstr>
      <vt:lpstr>#406 救世主凡事引導我 (2)</vt:lpstr>
      <vt:lpstr>#406 救世主凡事引導我 (2)</vt:lpstr>
      <vt:lpstr>#406 救世主凡事引導我 (3)</vt:lpstr>
      <vt:lpstr>#406 救世主凡事引導我 (3)</vt:lpstr>
      <vt:lpstr>#406 救世主凡事引導我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617</cp:revision>
  <dcterms:created xsi:type="dcterms:W3CDTF">2016-05-07T01:18:18Z</dcterms:created>
  <dcterms:modified xsi:type="dcterms:W3CDTF">2016-10-07T04:23:34Z</dcterms:modified>
</cp:coreProperties>
</file>