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勝於金錢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我寧屬耶穌 勝過財富無邊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勝於地土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願主釘痕手 引導我前途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勝過做君王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雖統治萬方 卻仍受罪惡捆綁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勝於世上榮華 富貴 聲望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勝於稱揚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我寧忠於主 滿足主的心腸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勝於美名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願對主忠誠 宣揚主聖名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勝過做君王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雖統治萬方 卻仍受罪惡捆綁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勝於世上榮華 富貴 聲望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恩主比百合花美麗鮮艷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祂比蜂房下滴的蜜更甘甜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我帶飢渴心靈來到主前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有主的同在 勝似赴美筵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#411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勝過做君王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雖統治萬方 卻仍受罪惡捆綁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我寧願有耶穌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勝於世上榮華 富貴 聲望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209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#411 我寧願有耶穌 (1/3)</vt:lpstr>
      <vt:lpstr>#411 我寧願有耶穌 (1/3)</vt:lpstr>
      <vt:lpstr>#411 我寧願有耶穌 (2/3)</vt:lpstr>
      <vt:lpstr>#411 我寧願有耶穌 (2/3)</vt:lpstr>
      <vt:lpstr>#411 我寧願有耶穌 (3/3)</vt:lpstr>
      <vt:lpstr>#411 我寧願有耶穌 (3/3)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2016-05-07T01:26:14Z</dcterms:created>
  <dcterms:modified xsi:type="dcterms:W3CDTF">2016-05-07T01:26:20Z</dcterms:modified>
</cp:coreProperties>
</file>