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請問你是否困倦煩惱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全無光明黑暗滿佈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祇一仰望主就得光明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生命更自由豐富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定睛在祂奇妙慈容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在救主榮耀恩典大光中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世上事必然顯為虛空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主已從死亡進入永生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我們當跟隨主走去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罪的權勢不能再轄制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我們已得勝有餘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定睛在祂奇妙慈容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在救主榮耀恩典大光中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世上事必然顯為虛空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救主的應許永不變更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全心信靠萬事安穩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快去傳揚祂全備救恩</a:t>
            </a:r>
            <a:r>
              <a:rPr lang="en-US" altLang="ja-JP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使凡信的人免沉淪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當轉眼仰望耶穌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定睛在祂奇妙慈容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在救主榮耀恩典大光中</a:t>
            </a:r>
            <a:endParaRPr lang="en-US" altLang="ja-JP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762000" indent="-762000" eaLnBrk="1" hangingPunct="1">
              <a:tabLst>
                <a:tab pos="0" algn="l"/>
              </a:tabLst>
            </a:pP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世上事必然顯為虛空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168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#412 當轉眼仰望耶穌 (1)</vt:lpstr>
      <vt:lpstr>#412 當轉眼仰望耶穌 (1)</vt:lpstr>
      <vt:lpstr>#412 當轉眼仰望耶穌 (2)</vt:lpstr>
      <vt:lpstr>#412 當轉眼仰望耶穌 (2)</vt:lpstr>
      <vt:lpstr>#412 當轉眼仰望耶穌 (3)</vt:lpstr>
      <vt:lpstr>#412 當轉眼仰望耶穌 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2016-05-25T04:02:46Z</dcterms:created>
  <dcterms:modified xsi:type="dcterms:W3CDTF">2016-05-25T04:03:10Z</dcterms:modified>
</cp:coreProperties>
</file>