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53" r:id="rId3"/>
    <p:sldId id="1554" r:id="rId4"/>
    <p:sldId id="1555" r:id="rId5"/>
    <p:sldId id="1556" r:id="rId6"/>
    <p:sldId id="1557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42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#418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耶穌領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耶穌領我 我真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喜歡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蒙主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引導心中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平安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日夜動靜起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坐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親手時常領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#418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耶穌領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耶穌領我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耶穌領我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天天親手領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願終身跟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主腳步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蒙恩主親手領我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4886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#418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耶穌領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我願緊握恩主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甘心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樂意隨主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行走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遇禍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遇福兩般皆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有耶穌親手領我 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8885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#418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耶穌領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耶穌領我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耶穌領我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天天親手領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願終身跟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主腳步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蒙恩主親手領我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450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#418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耶穌領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到時行完一世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路程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內外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仇敵靠主全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如冷河我入不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躲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有耶穌親手領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1278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#418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耶穌領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 </a:t>
            </a:r>
            <a:r>
              <a:rPr lang="en-US" altLang="zh-TW" sz="6000" b="0" u="sng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耶穌領我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耶穌領我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天天親手領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願終身跟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主腳步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蒙恩主親手領我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4894975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14871</TotalTime>
  <Words>163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#418 耶穌領我 (1)</vt:lpstr>
      <vt:lpstr>#418 耶穌領我 (1)</vt:lpstr>
      <vt:lpstr>#418 耶穌領我 (2)</vt:lpstr>
      <vt:lpstr>#418 耶穌領我 (2)</vt:lpstr>
      <vt:lpstr>#418 耶穌領我 (3)</vt:lpstr>
      <vt:lpstr>#418 耶穌領我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613</cp:revision>
  <dcterms:created xsi:type="dcterms:W3CDTF">2016-05-07T01:18:18Z</dcterms:created>
  <dcterms:modified xsi:type="dcterms:W3CDTF">2017-06-10T06:55:44Z</dcterms:modified>
</cp:coreProperties>
</file>