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9" r:id="rId3"/>
    <p:sldId id="1554" r:id="rId4"/>
    <p:sldId id="1560" r:id="rId5"/>
    <p:sldId id="1561" r:id="rId6"/>
    <p:sldId id="1562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12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#419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主耶和華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求祢引領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主耶和華 求祢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走過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今世曠野路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我本軟弱 主有全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主聖手常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保護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#419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主耶和華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求祢引領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哪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上嗎哪 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求主時常賜給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時常賜給我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801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#419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主耶和華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求祢引領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求主開通 永生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泉源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我路中不乾渴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求主做我 雲柱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火柱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我路不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走錯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#419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主耶和華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求祢引領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能救主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做我盾牌保護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做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我盾牌保護我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6193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#419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主耶和華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求祢引領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當我走到 約旦河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畔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除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我憂懼賜平安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帶領我渡 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湧波瀾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我歡然進迦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南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5374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#419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主耶和</a:t>
            </a:r>
            <a:r>
              <a:rPr lang="zh-TW" altLang="en-US" sz="6000" b="0" u="sng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華 </a:t>
            </a:r>
            <a:r>
              <a:rPr lang="zh-TW" altLang="en-US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求祢引領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讚美歌聲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歌聲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永遠歸救主我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歸救主我神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4124458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172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#419 主耶和華 求祢引領 (1)</vt:lpstr>
      <vt:lpstr>#419 主耶和華 求祢引領 (1)</vt:lpstr>
      <vt:lpstr>#419 主耶和華 求祢引領 (2)</vt:lpstr>
      <vt:lpstr>#419 主耶和華 求祢引領 (2)</vt:lpstr>
      <vt:lpstr>#419 主耶和華 求祢引領 (3)</vt:lpstr>
      <vt:lpstr>#419 主耶和華 求祢引領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614</cp:revision>
  <dcterms:created xsi:type="dcterms:W3CDTF">2016-05-07T01:18:18Z</dcterms:created>
  <dcterms:modified xsi:type="dcterms:W3CDTF">2017-01-21T19:22:23Z</dcterms:modified>
</cp:coreProperties>
</file>