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4" r:id="rId5"/>
    <p:sldId id="1565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3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#423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要跟隨祢 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耶穌呼召我要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在今天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主溫柔聲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躭延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#423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要跟隨祢 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 跟隨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每天跟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的前途主完全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道路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424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#423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要跟隨祢 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耶穌呼召我要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時刻跟從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深知祂賜豐富能力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主恩典無窮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021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#423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要跟隨祢 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 跟隨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每天跟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的前途主完全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道路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444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#423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要跟隨祢 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耶穌呼召我要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在我前面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迷途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234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#423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要跟隨祢 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 跟隨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每天跟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的前途主完全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道路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48455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183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#423 耶穌 我要跟隨祢  (1)</vt:lpstr>
      <vt:lpstr>#423 耶穌 我要跟隨祢  (1)</vt:lpstr>
      <vt:lpstr>#423 耶穌 我要跟隨祢  (2)</vt:lpstr>
      <vt:lpstr>#423 耶穌 我要跟隨祢  (2)</vt:lpstr>
      <vt:lpstr>#423 耶穌 我要跟隨祢  (3)</vt:lpstr>
      <vt:lpstr>#423 耶穌 我要跟隨祢 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2016-10-21T05:13:24Z</dcterms:modified>
</cp:coreProperties>
</file>