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17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#431 </a:t>
            </a:r>
            <a:r>
              <a:rPr lang="zh-TW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跟隨 </a:t>
            </a:r>
            <a:r>
              <a:rPr lang="is-I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我願意跟隨主 奔走平坦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道路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或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遇花木茂盛 清水常流之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處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既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有救主引導 我心煥然跟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隨主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一路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走到天上 我必跟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隨主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1435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#431 </a:t>
            </a:r>
            <a:r>
              <a:rPr lang="zh-TW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跟隨 </a:t>
            </a:r>
            <a:r>
              <a:rPr lang="is-I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跟隨 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跟隨 我願跟隨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論往何地方 我要跟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隨主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跟隨 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跟隨 我願跟隨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只望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耶穌引導 我必跟隨主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2782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#431 </a:t>
            </a:r>
            <a:r>
              <a:rPr lang="zh-TW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跟隨 </a:t>
            </a:r>
            <a:r>
              <a:rPr lang="is-I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is-I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我願意跟隨主 奔走危險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道路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或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遇狂風暴雨 黑雲阻我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前途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既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有救主引導 我心永遠不受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驚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總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不懼怕危險 因有主同行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2293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#431 </a:t>
            </a:r>
            <a:r>
              <a:rPr lang="zh-TW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跟隨 </a:t>
            </a:r>
            <a:r>
              <a:rPr lang="is-I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is-I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跟隨 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跟隨 我願跟隨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論往何地方 我要跟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隨主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跟隨 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跟隨 我願跟隨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只望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耶穌引導 我必跟隨主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7522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#431 </a:t>
            </a:r>
            <a:r>
              <a:rPr lang="zh-TW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跟隨 </a:t>
            </a:r>
            <a:r>
              <a:rPr lang="is-I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is-I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我願意跟隨主 不論高山平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地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靈常願與主 親近永不分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離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他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必安然領我 跟隨他的腳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蹤行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願與主同行 一直到天庭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249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#431 </a:t>
            </a:r>
            <a:r>
              <a:rPr lang="zh-TW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跟隨 </a:t>
            </a:r>
            <a:r>
              <a:rPr lang="is-I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is-I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跟隨 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跟隨 我願跟隨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論往何地方 我要跟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隨主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跟隨 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跟隨 我願跟隨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只望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耶穌引導 我必跟隨主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284188896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214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#431 跟隨 (1)</vt:lpstr>
      <vt:lpstr>#431 跟隨 (1)</vt:lpstr>
      <vt:lpstr>#431 跟隨 (2)</vt:lpstr>
      <vt:lpstr>#431 跟隨 (2)</vt:lpstr>
      <vt:lpstr>#431 跟隨 (3)</vt:lpstr>
      <vt:lpstr>#431 跟隨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2016-05-07T01:25:02Z</dcterms:created>
  <dcterms:modified xsi:type="dcterms:W3CDTF">2016-08-16T04:36:29Z</dcterms:modified>
</cp:coreProperties>
</file>