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1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#450-1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 我今來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我心何等歡喜 因聽救主說道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我為你罪流出寶血 使你同得榮耀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主啊 我今來 我今來就祢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求主洗淨我罪愆 洗淨在寶血裡</a:t>
            </a:r>
            <a:endParaRPr 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5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#450-2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 我今來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我本軟弱可憐 行善毫無能力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惟主能顯救恩奇功 救我脫離罪權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主啊 我今來 我今來就祢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求主洗淨我罪愆 洗淨在寶血裡</a:t>
            </a:r>
            <a:endParaRPr 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#450-3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啊 我今來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求主賜我聖靈 充滿在我的心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更求我主恩上加恩 變成救主榮形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主啊 我今來 我今來就祢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求主洗淨我罪愆 洗淨在寶血裡</a:t>
            </a:r>
            <a:endParaRPr 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118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#450-1 主啊 我今來</vt:lpstr>
      <vt:lpstr>#450-2 主啊 我今來</vt:lpstr>
      <vt:lpstr>#450-3 主啊 我今來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2016-08-16T04:13:53Z</dcterms:modified>
</cp:coreProperties>
</file>